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  <p:sldMasterId id="2147483699" r:id="rId2"/>
  </p:sldMasterIdLst>
  <p:notesMasterIdLst>
    <p:notesMasterId r:id="rId39"/>
  </p:notesMasterIdLst>
  <p:sldIdLst>
    <p:sldId id="371" r:id="rId3"/>
    <p:sldId id="522" r:id="rId4"/>
    <p:sldId id="500" r:id="rId5"/>
    <p:sldId id="553" r:id="rId6"/>
    <p:sldId id="562" r:id="rId7"/>
    <p:sldId id="542" r:id="rId8"/>
    <p:sldId id="563" r:id="rId9"/>
    <p:sldId id="566" r:id="rId10"/>
    <p:sldId id="565" r:id="rId11"/>
    <p:sldId id="567" r:id="rId12"/>
    <p:sldId id="568" r:id="rId13"/>
    <p:sldId id="576" r:id="rId14"/>
    <p:sldId id="572" r:id="rId15"/>
    <p:sldId id="573" r:id="rId16"/>
    <p:sldId id="574" r:id="rId17"/>
    <p:sldId id="575" r:id="rId18"/>
    <p:sldId id="580" r:id="rId19"/>
    <p:sldId id="577" r:id="rId20"/>
    <p:sldId id="579" r:id="rId21"/>
    <p:sldId id="561" r:id="rId22"/>
    <p:sldId id="578" r:id="rId23"/>
    <p:sldId id="537" r:id="rId24"/>
    <p:sldId id="585" r:id="rId25"/>
    <p:sldId id="587" r:id="rId26"/>
    <p:sldId id="586" r:id="rId27"/>
    <p:sldId id="535" r:id="rId28"/>
    <p:sldId id="539" r:id="rId29"/>
    <p:sldId id="536" r:id="rId30"/>
    <p:sldId id="588" r:id="rId31"/>
    <p:sldId id="591" r:id="rId32"/>
    <p:sldId id="593" r:id="rId33"/>
    <p:sldId id="594" r:id="rId34"/>
    <p:sldId id="595" r:id="rId35"/>
    <p:sldId id="531" r:id="rId36"/>
    <p:sldId id="589" r:id="rId37"/>
    <p:sldId id="271" r:id="rId38"/>
  </p:sldIdLst>
  <p:sldSz cx="12192000" cy="6858000"/>
  <p:notesSz cx="6858000" cy="9144000"/>
  <p:embeddedFontLst>
    <p:embeddedFont>
      <p:font typeface="Century Gothic" panose="020B0502020202020204" pitchFamily="34" charset="0"/>
      <p:regular r:id="rId40"/>
      <p:bold r:id="rId41"/>
      <p:italic r:id="rId42"/>
      <p:boldItalic r:id="rId43"/>
    </p:embeddedFont>
    <p:embeddedFont>
      <p:font typeface="나눔스퀘어" panose="020B0600000101010101" pitchFamily="50" charset="-127"/>
      <p:regular r:id="rId44"/>
    </p:embeddedFont>
    <p:embeddedFont>
      <p:font typeface="나눔스퀘어 ExtraBold" panose="020B0600000101010101" pitchFamily="50" charset="-127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725B"/>
    <a:srgbClr val="63C1C1"/>
    <a:srgbClr val="0D2950"/>
    <a:srgbClr val="333F50"/>
    <a:srgbClr val="82A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962" autoAdjust="0"/>
  </p:normalViewPr>
  <p:slideViewPr>
    <p:cSldViewPr snapToGrid="0">
      <p:cViewPr varScale="1">
        <p:scale>
          <a:sx n="81" d="100"/>
          <a:sy n="81" d="100"/>
        </p:scale>
        <p:origin x="90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24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402DE4-E0B2-4C3A-AE83-5E92E6FF50C0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6505E-CA8D-4C02-9477-1C9AE677EC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54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메인 이미지 후보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18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9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23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872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27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842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631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6505E-CA8D-4C02-9477-1C9AE677ECD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68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52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15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03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39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4297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766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19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201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4102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242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27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681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975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736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31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0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62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517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31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10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608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51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98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0FBA2-A25B-4C5C-95AC-8AB218C07034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CA7EE-F8A3-4433-9894-D8DBD934DC3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73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microsoft.com/office/2007/relationships/hdphoto" Target="../media/hdphoto7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1.wd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hyperlink" Target="https://co-vision.gitbook.io/co-vision-1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8iEuLL1Bqk4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co-vision.gitbook.io/co-vision/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84CA45-5201-4760-8D7F-DA203E612DAF}"/>
              </a:ext>
            </a:extLst>
          </p:cNvPr>
          <p:cNvSpPr/>
          <p:nvPr/>
        </p:nvSpPr>
        <p:spPr>
          <a:xfrm>
            <a:off x="3320706" y="520259"/>
            <a:ext cx="5343619" cy="80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PPT PRESENTATION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</a:t>
            </a:r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202E06CC-E35B-40A1-B8FB-7F61AD70859B}"/>
              </a:ext>
            </a:extLst>
          </p:cNvPr>
          <p:cNvSpPr/>
          <p:nvPr/>
        </p:nvSpPr>
        <p:spPr>
          <a:xfrm flipH="1">
            <a:off x="399144" y="315685"/>
            <a:ext cx="11393712" cy="6331858"/>
          </a:xfrm>
          <a:custGeom>
            <a:avLst/>
            <a:gdLst>
              <a:gd name="connsiteX0" fmla="*/ 10847173 w 11393712"/>
              <a:gd name="connsiteY0" fmla="*/ 0 h 5925457"/>
              <a:gd name="connsiteX1" fmla="*/ 10829173 w 11393712"/>
              <a:gd name="connsiteY1" fmla="*/ 18000 h 5925457"/>
              <a:gd name="connsiteX2" fmla="*/ 10847173 w 11393712"/>
              <a:gd name="connsiteY2" fmla="*/ 36000 h 5925457"/>
              <a:gd name="connsiteX3" fmla="*/ 10865173 w 11393712"/>
              <a:gd name="connsiteY3" fmla="*/ 18000 h 5925457"/>
              <a:gd name="connsiteX4" fmla="*/ 10847173 w 11393712"/>
              <a:gd name="connsiteY4" fmla="*/ 0 h 5925457"/>
              <a:gd name="connsiteX5" fmla="*/ 10727253 w 11393712"/>
              <a:gd name="connsiteY5" fmla="*/ 0 h 5925457"/>
              <a:gd name="connsiteX6" fmla="*/ 10726055 w 11393712"/>
              <a:gd name="connsiteY6" fmla="*/ 496 h 5925457"/>
              <a:gd name="connsiteX7" fmla="*/ 10726055 w 11393712"/>
              <a:gd name="connsiteY7" fmla="*/ 0 h 5925457"/>
              <a:gd name="connsiteX8" fmla="*/ 255032 w 11393712"/>
              <a:gd name="connsiteY8" fmla="*/ 0 h 5925457"/>
              <a:gd name="connsiteX9" fmla="*/ 0 w 11393712"/>
              <a:gd name="connsiteY9" fmla="*/ 255032 h 5925457"/>
              <a:gd name="connsiteX10" fmla="*/ 0 w 11393712"/>
              <a:gd name="connsiteY10" fmla="*/ 5670425 h 5925457"/>
              <a:gd name="connsiteX11" fmla="*/ 255032 w 11393712"/>
              <a:gd name="connsiteY11" fmla="*/ 5925457 h 5925457"/>
              <a:gd name="connsiteX12" fmla="*/ 11138680 w 11393712"/>
              <a:gd name="connsiteY12" fmla="*/ 5925457 h 5925457"/>
              <a:gd name="connsiteX13" fmla="*/ 11393712 w 11393712"/>
              <a:gd name="connsiteY13" fmla="*/ 5670425 h 5925457"/>
              <a:gd name="connsiteX14" fmla="*/ 11393712 w 11393712"/>
              <a:gd name="connsiteY14" fmla="*/ 255032 h 5925457"/>
              <a:gd name="connsiteX15" fmla="*/ 11138680 w 11393712"/>
              <a:gd name="connsiteY15" fmla="*/ 0 h 5925457"/>
              <a:gd name="connsiteX16" fmla="*/ 11068955 w 11393712"/>
              <a:gd name="connsiteY16" fmla="*/ 0 h 5925457"/>
              <a:gd name="connsiteX17" fmla="*/ 11068955 w 11393712"/>
              <a:gd name="connsiteY17" fmla="*/ 1537 h 5925457"/>
              <a:gd name="connsiteX18" fmla="*/ 11065245 w 11393712"/>
              <a:gd name="connsiteY18" fmla="*/ 0 h 5925457"/>
              <a:gd name="connsiteX19" fmla="*/ 11047245 w 11393712"/>
              <a:gd name="connsiteY19" fmla="*/ 18000 h 5925457"/>
              <a:gd name="connsiteX20" fmla="*/ 11065245 w 11393712"/>
              <a:gd name="connsiteY20" fmla="*/ 36000 h 5925457"/>
              <a:gd name="connsiteX21" fmla="*/ 11068955 w 11393712"/>
              <a:gd name="connsiteY21" fmla="*/ 34463 h 5925457"/>
              <a:gd name="connsiteX22" fmla="*/ 11068955 w 11393712"/>
              <a:gd name="connsiteY22" fmla="*/ 36000 h 5925457"/>
              <a:gd name="connsiteX23" fmla="*/ 11134331 w 11393712"/>
              <a:gd name="connsiteY23" fmla="*/ 36000 h 5925457"/>
              <a:gd name="connsiteX24" fmla="*/ 11357712 w 11393712"/>
              <a:gd name="connsiteY24" fmla="*/ 259381 h 5925457"/>
              <a:gd name="connsiteX25" fmla="*/ 11357712 w 11393712"/>
              <a:gd name="connsiteY25" fmla="*/ 5666424 h 5925457"/>
              <a:gd name="connsiteX26" fmla="*/ 11134331 w 11393712"/>
              <a:gd name="connsiteY26" fmla="*/ 5889805 h 5925457"/>
              <a:gd name="connsiteX27" fmla="*/ 259381 w 11393712"/>
              <a:gd name="connsiteY27" fmla="*/ 5889805 h 5925457"/>
              <a:gd name="connsiteX28" fmla="*/ 36000 w 11393712"/>
              <a:gd name="connsiteY28" fmla="*/ 5666424 h 5925457"/>
              <a:gd name="connsiteX29" fmla="*/ 36000 w 11393712"/>
              <a:gd name="connsiteY29" fmla="*/ 259381 h 5925457"/>
              <a:gd name="connsiteX30" fmla="*/ 259381 w 11393712"/>
              <a:gd name="connsiteY30" fmla="*/ 36000 h 5925457"/>
              <a:gd name="connsiteX31" fmla="*/ 10726055 w 11393712"/>
              <a:gd name="connsiteY31" fmla="*/ 36000 h 5925457"/>
              <a:gd name="connsiteX32" fmla="*/ 10726055 w 11393712"/>
              <a:gd name="connsiteY32" fmla="*/ 35504 h 5925457"/>
              <a:gd name="connsiteX33" fmla="*/ 10727253 w 11393712"/>
              <a:gd name="connsiteY33" fmla="*/ 36000 h 5925457"/>
              <a:gd name="connsiteX34" fmla="*/ 10745253 w 11393712"/>
              <a:gd name="connsiteY34" fmla="*/ 18000 h 5925457"/>
              <a:gd name="connsiteX35" fmla="*/ 10727253 w 11393712"/>
              <a:gd name="connsiteY35" fmla="*/ 0 h 5925457"/>
              <a:gd name="connsiteX36" fmla="*/ 10945324 w 11393712"/>
              <a:gd name="connsiteY36" fmla="*/ 0 h 5925457"/>
              <a:gd name="connsiteX37" fmla="*/ 10927324 w 11393712"/>
              <a:gd name="connsiteY37" fmla="*/ 18000 h 5925457"/>
              <a:gd name="connsiteX38" fmla="*/ 10945324 w 11393712"/>
              <a:gd name="connsiteY38" fmla="*/ 36000 h 5925457"/>
              <a:gd name="connsiteX39" fmla="*/ 10963324 w 11393712"/>
              <a:gd name="connsiteY39" fmla="*/ 18000 h 5925457"/>
              <a:gd name="connsiteX40" fmla="*/ 10945324 w 11393712"/>
              <a:gd name="connsiteY40" fmla="*/ 0 h 5925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1393712" h="5925457">
                <a:moveTo>
                  <a:pt x="10847173" y="0"/>
                </a:moveTo>
                <a:cubicBezTo>
                  <a:pt x="10837232" y="0"/>
                  <a:pt x="10829173" y="8059"/>
                  <a:pt x="10829173" y="18000"/>
                </a:cubicBezTo>
                <a:cubicBezTo>
                  <a:pt x="10829173" y="27941"/>
                  <a:pt x="10837232" y="36000"/>
                  <a:pt x="10847173" y="36000"/>
                </a:cubicBezTo>
                <a:cubicBezTo>
                  <a:pt x="10857114" y="36000"/>
                  <a:pt x="10865173" y="27941"/>
                  <a:pt x="10865173" y="18000"/>
                </a:cubicBezTo>
                <a:cubicBezTo>
                  <a:pt x="10865173" y="8059"/>
                  <a:pt x="10857114" y="0"/>
                  <a:pt x="10847173" y="0"/>
                </a:cubicBezTo>
                <a:close/>
                <a:moveTo>
                  <a:pt x="10727253" y="0"/>
                </a:moveTo>
                <a:lnTo>
                  <a:pt x="10726055" y="496"/>
                </a:lnTo>
                <a:lnTo>
                  <a:pt x="10726055" y="0"/>
                </a:lnTo>
                <a:lnTo>
                  <a:pt x="255032" y="0"/>
                </a:lnTo>
                <a:cubicBezTo>
                  <a:pt x="114182" y="0"/>
                  <a:pt x="0" y="114182"/>
                  <a:pt x="0" y="255032"/>
                </a:cubicBezTo>
                <a:lnTo>
                  <a:pt x="0" y="5670425"/>
                </a:lnTo>
                <a:cubicBezTo>
                  <a:pt x="0" y="5811275"/>
                  <a:pt x="114182" y="5925457"/>
                  <a:pt x="255032" y="5925457"/>
                </a:cubicBezTo>
                <a:lnTo>
                  <a:pt x="11138680" y="5925457"/>
                </a:lnTo>
                <a:cubicBezTo>
                  <a:pt x="11279530" y="5925457"/>
                  <a:pt x="11393712" y="5811275"/>
                  <a:pt x="11393712" y="5670425"/>
                </a:cubicBezTo>
                <a:lnTo>
                  <a:pt x="11393712" y="255032"/>
                </a:lnTo>
                <a:cubicBezTo>
                  <a:pt x="11393712" y="114182"/>
                  <a:pt x="11279530" y="0"/>
                  <a:pt x="11138680" y="0"/>
                </a:cubicBezTo>
                <a:lnTo>
                  <a:pt x="11068955" y="0"/>
                </a:lnTo>
                <a:lnTo>
                  <a:pt x="11068955" y="1537"/>
                </a:lnTo>
                <a:lnTo>
                  <a:pt x="11065245" y="0"/>
                </a:lnTo>
                <a:cubicBezTo>
                  <a:pt x="11055303" y="0"/>
                  <a:pt x="11047245" y="8059"/>
                  <a:pt x="11047245" y="18000"/>
                </a:cubicBezTo>
                <a:cubicBezTo>
                  <a:pt x="11047245" y="27941"/>
                  <a:pt x="11055303" y="36000"/>
                  <a:pt x="11065245" y="36000"/>
                </a:cubicBezTo>
                <a:lnTo>
                  <a:pt x="11068955" y="34463"/>
                </a:lnTo>
                <a:lnTo>
                  <a:pt x="11068955" y="36000"/>
                </a:lnTo>
                <a:lnTo>
                  <a:pt x="11134331" y="36000"/>
                </a:lnTo>
                <a:cubicBezTo>
                  <a:pt x="11257701" y="36000"/>
                  <a:pt x="11357712" y="136011"/>
                  <a:pt x="11357712" y="259381"/>
                </a:cubicBezTo>
                <a:lnTo>
                  <a:pt x="11357712" y="5666424"/>
                </a:lnTo>
                <a:cubicBezTo>
                  <a:pt x="11357712" y="5789794"/>
                  <a:pt x="11257701" y="5889805"/>
                  <a:pt x="11134331" y="5889805"/>
                </a:cubicBezTo>
                <a:lnTo>
                  <a:pt x="259381" y="5889805"/>
                </a:lnTo>
                <a:cubicBezTo>
                  <a:pt x="136011" y="5889805"/>
                  <a:pt x="36000" y="5789794"/>
                  <a:pt x="36000" y="5666424"/>
                </a:cubicBezTo>
                <a:lnTo>
                  <a:pt x="36000" y="259381"/>
                </a:lnTo>
                <a:cubicBezTo>
                  <a:pt x="36000" y="136011"/>
                  <a:pt x="136011" y="36000"/>
                  <a:pt x="259381" y="36000"/>
                </a:cubicBezTo>
                <a:lnTo>
                  <a:pt x="10726055" y="36000"/>
                </a:lnTo>
                <a:lnTo>
                  <a:pt x="10726055" y="35504"/>
                </a:lnTo>
                <a:lnTo>
                  <a:pt x="10727253" y="36000"/>
                </a:lnTo>
                <a:cubicBezTo>
                  <a:pt x="10737194" y="36000"/>
                  <a:pt x="10745253" y="27941"/>
                  <a:pt x="10745253" y="18000"/>
                </a:cubicBezTo>
                <a:cubicBezTo>
                  <a:pt x="10745253" y="8059"/>
                  <a:pt x="10737194" y="0"/>
                  <a:pt x="10727253" y="0"/>
                </a:cubicBezTo>
                <a:close/>
                <a:moveTo>
                  <a:pt x="10945324" y="0"/>
                </a:moveTo>
                <a:cubicBezTo>
                  <a:pt x="10935383" y="0"/>
                  <a:pt x="10927324" y="8059"/>
                  <a:pt x="10927324" y="18000"/>
                </a:cubicBezTo>
                <a:cubicBezTo>
                  <a:pt x="10927324" y="27941"/>
                  <a:pt x="10935383" y="36000"/>
                  <a:pt x="10945324" y="36000"/>
                </a:cubicBezTo>
                <a:cubicBezTo>
                  <a:pt x="10955265" y="36000"/>
                  <a:pt x="10963324" y="27941"/>
                  <a:pt x="10963324" y="18000"/>
                </a:cubicBezTo>
                <a:cubicBezTo>
                  <a:pt x="10963324" y="8059"/>
                  <a:pt x="10955265" y="0"/>
                  <a:pt x="1094532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7B249BC7-9E60-45EB-986F-3B4C28E1B229}"/>
              </a:ext>
            </a:extLst>
          </p:cNvPr>
          <p:cNvSpPr/>
          <p:nvPr/>
        </p:nvSpPr>
        <p:spPr>
          <a:xfrm>
            <a:off x="624114" y="522514"/>
            <a:ext cx="10943772" cy="5539002"/>
          </a:xfrm>
          <a:prstGeom prst="round2SameRect">
            <a:avLst>
              <a:gd name="adj1" fmla="val 2724"/>
              <a:gd name="adj2" fmla="val 0"/>
            </a:avLst>
          </a:prstGeom>
          <a:solidFill>
            <a:schemeClr val="bg1">
              <a:lumMod val="95000"/>
            </a:schemeClr>
          </a:solidFill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6BCC8-3499-441A-9CC4-E4B584401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1" b="5211"/>
          <a:stretch/>
        </p:blipFill>
        <p:spPr>
          <a:xfrm>
            <a:off x="638638" y="521958"/>
            <a:ext cx="10912654" cy="5511641"/>
          </a:xfrm>
          <a:prstGeom prst="roundRect">
            <a:avLst>
              <a:gd name="adj" fmla="val 331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E1395FF-DDF5-4E0B-8767-7E92E63C1A31}"/>
              </a:ext>
            </a:extLst>
          </p:cNvPr>
          <p:cNvSpPr/>
          <p:nvPr/>
        </p:nvSpPr>
        <p:spPr>
          <a:xfrm>
            <a:off x="698307" y="4057904"/>
            <a:ext cx="10867509" cy="2032643"/>
          </a:xfrm>
          <a:prstGeom prst="rect">
            <a:avLst/>
          </a:prstGeom>
          <a:solidFill>
            <a:schemeClr val="tx1">
              <a:lumMod val="75000"/>
              <a:lumOff val="2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F9FFB6-3AF8-4181-9854-7C2A312AFBC6}"/>
              </a:ext>
            </a:extLst>
          </p:cNvPr>
          <p:cNvSpPr txBox="1"/>
          <p:nvPr/>
        </p:nvSpPr>
        <p:spPr>
          <a:xfrm>
            <a:off x="1143369" y="4443809"/>
            <a:ext cx="4637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20’ Military Open SW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haroni" panose="02010803020104030203" pitchFamily="2" charset="-79"/>
              </a:rPr>
              <a:t>Online Hackathon</a:t>
            </a:r>
            <a:endParaRPr kumimoji="0" lang="ko-KR" altLang="en-US" sz="4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Aharoni" panose="02010803020104030203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3B0DF-BBA8-491B-89FF-95C697CDDAF8}"/>
              </a:ext>
            </a:extLst>
          </p:cNvPr>
          <p:cNvSpPr txBox="1"/>
          <p:nvPr/>
        </p:nvSpPr>
        <p:spPr>
          <a:xfrm>
            <a:off x="6449512" y="4124601"/>
            <a:ext cx="3874937" cy="195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Co-Vision</a:t>
            </a: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 허동준</a:t>
            </a:r>
            <a:endParaRPr lang="en-US" altLang="ko-KR" sz="24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상병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조동현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2619812"/>
            <a:ext cx="12192001" cy="4238188"/>
            <a:chOff x="0" y="2619812"/>
            <a:chExt cx="12192001" cy="4238188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6B65FBC-789E-4BBE-A39F-346AC8CE938E}"/>
                </a:ext>
              </a:extLst>
            </p:cNvPr>
            <p:cNvGrpSpPr/>
            <p:nvPr/>
          </p:nvGrpSpPr>
          <p:grpSpPr>
            <a:xfrm>
              <a:off x="5940897" y="6201705"/>
              <a:ext cx="310206" cy="310206"/>
              <a:chOff x="5940897" y="5789410"/>
              <a:chExt cx="310206" cy="310206"/>
            </a:xfrm>
          </p:grpSpPr>
          <p:sp>
            <p:nvSpPr>
              <p:cNvPr id="19" name="원호 18">
                <a:extLst>
                  <a:ext uri="{FF2B5EF4-FFF2-40B4-BE49-F238E27FC236}">
                    <a16:creationId xmlns:a16="http://schemas.microsoft.com/office/drawing/2014/main" id="{5B075468-4B9A-43E8-9372-421139740DB7}"/>
                  </a:ext>
                </a:extLst>
              </p:cNvPr>
              <p:cNvSpPr/>
              <p:nvPr/>
            </p:nvSpPr>
            <p:spPr>
              <a:xfrm>
                <a:off x="5940897" y="5789410"/>
                <a:ext cx="310206" cy="310206"/>
              </a:xfrm>
              <a:prstGeom prst="arc">
                <a:avLst>
                  <a:gd name="adj1" fmla="val 14521413"/>
                  <a:gd name="adj2" fmla="val 11428246"/>
                </a:avLst>
              </a:prstGeom>
              <a:ln w="28575" cap="rnd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6231115B-7A7F-4673-94C8-5064812E634C}"/>
                  </a:ext>
                </a:extLst>
              </p:cNvPr>
              <p:cNvSpPr/>
              <p:nvPr/>
            </p:nvSpPr>
            <p:spPr>
              <a:xfrm>
                <a:off x="5956516" y="5831935"/>
                <a:ext cx="36000" cy="3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F4E41D5C-E177-4248-B36D-B2A02309CA0B}"/>
                </a:ext>
              </a:extLst>
            </p:cNvPr>
            <p:cNvSpPr/>
            <p:nvPr/>
          </p:nvSpPr>
          <p:spPr>
            <a:xfrm rot="10800000" flipV="1">
              <a:off x="933450" y="6244231"/>
              <a:ext cx="226977" cy="226977"/>
            </a:xfrm>
            <a:prstGeom prst="ellipse">
              <a:avLst/>
            </a:prstGeom>
            <a:solidFill>
              <a:srgbClr val="FF6600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837198-C599-4D16-9E62-DD43C423B3CD}"/>
                </a:ext>
              </a:extLst>
            </p:cNvPr>
            <p:cNvSpPr/>
            <p:nvPr/>
          </p:nvSpPr>
          <p:spPr>
            <a:xfrm rot="10800000" flipV="1">
              <a:off x="1258111" y="6244231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4465301-1678-42CD-B769-7977C8E6D59A}"/>
                </a:ext>
              </a:extLst>
            </p:cNvPr>
            <p:cNvSpPr/>
            <p:nvPr/>
          </p:nvSpPr>
          <p:spPr>
            <a:xfrm rot="10800000" flipV="1">
              <a:off x="1581245" y="6244231"/>
              <a:ext cx="226977" cy="226977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자유형 23">
              <a:extLst>
                <a:ext uri="{FF2B5EF4-FFF2-40B4-BE49-F238E27FC236}">
                  <a16:creationId xmlns:a16="http://schemas.microsoft.com/office/drawing/2014/main" id="{C4B8CAE9-721C-4B5F-AD01-EAF4B7A70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2857937"/>
              <a:ext cx="1027046" cy="3570025"/>
            </a:xfrm>
            <a:custGeom>
              <a:avLst/>
              <a:gdLst>
                <a:gd name="connsiteX0" fmla="*/ 282649 w 1027046"/>
                <a:gd name="connsiteY0" fmla="*/ 0 h 3570025"/>
                <a:gd name="connsiteX1" fmla="*/ 348312 w 1027046"/>
                <a:gd name="connsiteY1" fmla="*/ 3789 h 3570025"/>
                <a:gd name="connsiteX2" fmla="*/ 425972 w 1027046"/>
                <a:gd name="connsiteY2" fmla="*/ 24625 h 3570025"/>
                <a:gd name="connsiteX3" fmla="*/ 469537 w 1027046"/>
                <a:gd name="connsiteY3" fmla="*/ 43568 h 3570025"/>
                <a:gd name="connsiteX4" fmla="*/ 491635 w 1027046"/>
                <a:gd name="connsiteY4" fmla="*/ 55565 h 3570025"/>
                <a:gd name="connsiteX5" fmla="*/ 530781 w 1027046"/>
                <a:gd name="connsiteY5" fmla="*/ 87767 h 3570025"/>
                <a:gd name="connsiteX6" fmla="*/ 564244 w 1027046"/>
                <a:gd name="connsiteY6" fmla="*/ 130703 h 3570025"/>
                <a:gd name="connsiteX7" fmla="*/ 592656 w 1027046"/>
                <a:gd name="connsiteY7" fmla="*/ 181216 h 3570025"/>
                <a:gd name="connsiteX8" fmla="*/ 614755 w 1027046"/>
                <a:gd name="connsiteY8" fmla="*/ 239307 h 3570025"/>
                <a:gd name="connsiteX9" fmla="*/ 634327 w 1027046"/>
                <a:gd name="connsiteY9" fmla="*/ 300554 h 3570025"/>
                <a:gd name="connsiteX10" fmla="*/ 655794 w 1027046"/>
                <a:gd name="connsiteY10" fmla="*/ 398424 h 3570025"/>
                <a:gd name="connsiteX11" fmla="*/ 672210 w 1027046"/>
                <a:gd name="connsiteY11" fmla="*/ 529758 h 3570025"/>
                <a:gd name="connsiteX12" fmla="*/ 679155 w 1027046"/>
                <a:gd name="connsiteY12" fmla="*/ 648464 h 3570025"/>
                <a:gd name="connsiteX13" fmla="*/ 680418 w 1027046"/>
                <a:gd name="connsiteY13" fmla="*/ 780430 h 3570025"/>
                <a:gd name="connsiteX14" fmla="*/ 678524 w 1027046"/>
                <a:gd name="connsiteY14" fmla="*/ 800635 h 3570025"/>
                <a:gd name="connsiteX15" fmla="*/ 676630 w 1027046"/>
                <a:gd name="connsiteY15" fmla="*/ 873880 h 3570025"/>
                <a:gd name="connsiteX16" fmla="*/ 681050 w 1027046"/>
                <a:gd name="connsiteY16" fmla="*/ 998269 h 3570025"/>
                <a:gd name="connsiteX17" fmla="*/ 695571 w 1027046"/>
                <a:gd name="connsiteY17" fmla="*/ 1104978 h 3570025"/>
                <a:gd name="connsiteX18" fmla="*/ 720827 w 1027046"/>
                <a:gd name="connsiteY18" fmla="*/ 1201584 h 3570025"/>
                <a:gd name="connsiteX19" fmla="*/ 755552 w 1027046"/>
                <a:gd name="connsiteY19" fmla="*/ 1296928 h 3570025"/>
                <a:gd name="connsiteX20" fmla="*/ 799749 w 1027046"/>
                <a:gd name="connsiteY20" fmla="*/ 1398586 h 3570025"/>
                <a:gd name="connsiteX21" fmla="*/ 883091 w 1027046"/>
                <a:gd name="connsiteY21" fmla="*/ 1576645 h 3570025"/>
                <a:gd name="connsiteX22" fmla="*/ 952543 w 1027046"/>
                <a:gd name="connsiteY22" fmla="*/ 1734499 h 3570025"/>
                <a:gd name="connsiteX23" fmla="*/ 969590 w 1027046"/>
                <a:gd name="connsiteY23" fmla="*/ 1776804 h 3570025"/>
                <a:gd name="connsiteX24" fmla="*/ 996108 w 1027046"/>
                <a:gd name="connsiteY24" fmla="*/ 1862677 h 3570025"/>
                <a:gd name="connsiteX25" fmla="*/ 1014418 w 1027046"/>
                <a:gd name="connsiteY25" fmla="*/ 1949181 h 3570025"/>
                <a:gd name="connsiteX26" fmla="*/ 1023889 w 1027046"/>
                <a:gd name="connsiteY26" fmla="*/ 2035053 h 3570025"/>
                <a:gd name="connsiteX27" fmla="*/ 1027046 w 1027046"/>
                <a:gd name="connsiteY27" fmla="*/ 2120294 h 3570025"/>
                <a:gd name="connsiteX28" fmla="*/ 1023889 w 1027046"/>
                <a:gd name="connsiteY28" fmla="*/ 2203641 h 3570025"/>
                <a:gd name="connsiteX29" fmla="*/ 1010630 w 1027046"/>
                <a:gd name="connsiteY29" fmla="*/ 2324873 h 3570025"/>
                <a:gd name="connsiteX30" fmla="*/ 980955 w 1027046"/>
                <a:gd name="connsiteY30" fmla="*/ 2473887 h 3570025"/>
                <a:gd name="connsiteX31" fmla="*/ 943704 w 1027046"/>
                <a:gd name="connsiteY31" fmla="*/ 2604590 h 3570025"/>
                <a:gd name="connsiteX32" fmla="*/ 890037 w 1027046"/>
                <a:gd name="connsiteY32" fmla="*/ 2758656 h 3570025"/>
                <a:gd name="connsiteX33" fmla="*/ 872358 w 1027046"/>
                <a:gd name="connsiteY33" fmla="*/ 2812958 h 3570025"/>
                <a:gd name="connsiteX34" fmla="*/ 823110 w 1027046"/>
                <a:gd name="connsiteY34" fmla="*/ 3134980 h 3570025"/>
                <a:gd name="connsiteX35" fmla="*/ 791541 w 1027046"/>
                <a:gd name="connsiteY35" fmla="*/ 3344610 h 3570025"/>
                <a:gd name="connsiteX36" fmla="*/ 710724 w 1027046"/>
                <a:gd name="connsiteY36" fmla="*/ 3570025 h 3570025"/>
                <a:gd name="connsiteX37" fmla="*/ 0 w 1027046"/>
                <a:gd name="connsiteY37" fmla="*/ 3493145 h 3570025"/>
                <a:gd name="connsiteX38" fmla="*/ 0 w 1027046"/>
                <a:gd name="connsiteY38" fmla="*/ 631600 h 3570025"/>
                <a:gd name="connsiteX39" fmla="*/ 31359 w 1027046"/>
                <a:gd name="connsiteY39" fmla="*/ 604897 h 3570025"/>
                <a:gd name="connsiteX40" fmla="*/ 79344 w 1027046"/>
                <a:gd name="connsiteY40" fmla="*/ 575220 h 3570025"/>
                <a:gd name="connsiteX41" fmla="*/ 83764 w 1027046"/>
                <a:gd name="connsiteY41" fmla="*/ 575220 h 3570025"/>
                <a:gd name="connsiteX42" fmla="*/ 83764 w 1027046"/>
                <a:gd name="connsiteY42" fmla="*/ 532284 h 3570025"/>
                <a:gd name="connsiteX43" fmla="*/ 90709 w 1027046"/>
                <a:gd name="connsiteY43" fmla="*/ 324548 h 3570025"/>
                <a:gd name="connsiteX44" fmla="*/ 100811 w 1027046"/>
                <a:gd name="connsiteY44" fmla="*/ 224784 h 3570025"/>
                <a:gd name="connsiteX45" fmla="*/ 110282 w 1027046"/>
                <a:gd name="connsiteY45" fmla="*/ 174271 h 3570025"/>
                <a:gd name="connsiteX46" fmla="*/ 115333 w 1027046"/>
                <a:gd name="connsiteY46" fmla="*/ 156591 h 3570025"/>
                <a:gd name="connsiteX47" fmla="*/ 119121 w 1027046"/>
                <a:gd name="connsiteY47" fmla="*/ 138912 h 3570025"/>
                <a:gd name="connsiteX48" fmla="*/ 133643 w 1027046"/>
                <a:gd name="connsiteY48" fmla="*/ 100395 h 3570025"/>
                <a:gd name="connsiteX49" fmla="*/ 156372 w 1027046"/>
                <a:gd name="connsiteY49" fmla="*/ 64405 h 3570025"/>
                <a:gd name="connsiteX50" fmla="*/ 187941 w 1027046"/>
                <a:gd name="connsiteY50" fmla="*/ 33465 h 3570025"/>
                <a:gd name="connsiteX51" fmla="*/ 230244 w 1027046"/>
                <a:gd name="connsiteY51" fmla="*/ 10734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27046" h="3570025">
                  <a:moveTo>
                    <a:pt x="282649" y="0"/>
                  </a:moveTo>
                  <a:lnTo>
                    <a:pt x="348312" y="3789"/>
                  </a:lnTo>
                  <a:lnTo>
                    <a:pt x="425972" y="24625"/>
                  </a:lnTo>
                  <a:lnTo>
                    <a:pt x="469537" y="43568"/>
                  </a:lnTo>
                  <a:lnTo>
                    <a:pt x="491635" y="55565"/>
                  </a:lnTo>
                  <a:lnTo>
                    <a:pt x="530781" y="87767"/>
                  </a:lnTo>
                  <a:lnTo>
                    <a:pt x="564244" y="130703"/>
                  </a:lnTo>
                  <a:lnTo>
                    <a:pt x="592656" y="181216"/>
                  </a:lnTo>
                  <a:lnTo>
                    <a:pt x="614755" y="239307"/>
                  </a:lnTo>
                  <a:lnTo>
                    <a:pt x="634327" y="300554"/>
                  </a:lnTo>
                  <a:lnTo>
                    <a:pt x="655794" y="398424"/>
                  </a:lnTo>
                  <a:lnTo>
                    <a:pt x="672210" y="529758"/>
                  </a:lnTo>
                  <a:lnTo>
                    <a:pt x="679155" y="648464"/>
                  </a:lnTo>
                  <a:lnTo>
                    <a:pt x="680418" y="780430"/>
                  </a:lnTo>
                  <a:lnTo>
                    <a:pt x="678524" y="800635"/>
                  </a:lnTo>
                  <a:lnTo>
                    <a:pt x="676630" y="873880"/>
                  </a:lnTo>
                  <a:lnTo>
                    <a:pt x="681050" y="998269"/>
                  </a:lnTo>
                  <a:lnTo>
                    <a:pt x="695571" y="1104978"/>
                  </a:lnTo>
                  <a:lnTo>
                    <a:pt x="720827" y="1201584"/>
                  </a:lnTo>
                  <a:lnTo>
                    <a:pt x="755552" y="1296928"/>
                  </a:lnTo>
                  <a:lnTo>
                    <a:pt x="799749" y="1398586"/>
                  </a:lnTo>
                  <a:lnTo>
                    <a:pt x="883091" y="1576645"/>
                  </a:lnTo>
                  <a:lnTo>
                    <a:pt x="952543" y="1734499"/>
                  </a:lnTo>
                  <a:lnTo>
                    <a:pt x="969590" y="1776804"/>
                  </a:lnTo>
                  <a:lnTo>
                    <a:pt x="996108" y="1862677"/>
                  </a:lnTo>
                  <a:lnTo>
                    <a:pt x="1014418" y="1949181"/>
                  </a:lnTo>
                  <a:lnTo>
                    <a:pt x="1023889" y="2035053"/>
                  </a:lnTo>
                  <a:lnTo>
                    <a:pt x="1027046" y="2120294"/>
                  </a:lnTo>
                  <a:lnTo>
                    <a:pt x="1023889" y="2203641"/>
                  </a:lnTo>
                  <a:lnTo>
                    <a:pt x="1010630" y="2324873"/>
                  </a:lnTo>
                  <a:lnTo>
                    <a:pt x="980955" y="2473887"/>
                  </a:lnTo>
                  <a:lnTo>
                    <a:pt x="943704" y="2604590"/>
                  </a:lnTo>
                  <a:lnTo>
                    <a:pt x="890037" y="2758656"/>
                  </a:lnTo>
                  <a:lnTo>
                    <a:pt x="872358" y="2812958"/>
                  </a:lnTo>
                  <a:lnTo>
                    <a:pt x="823110" y="3134980"/>
                  </a:lnTo>
                  <a:lnTo>
                    <a:pt x="791541" y="3344610"/>
                  </a:lnTo>
                  <a:lnTo>
                    <a:pt x="710724" y="3570025"/>
                  </a:lnTo>
                  <a:lnTo>
                    <a:pt x="0" y="3493145"/>
                  </a:lnTo>
                  <a:lnTo>
                    <a:pt x="0" y="631600"/>
                  </a:lnTo>
                  <a:lnTo>
                    <a:pt x="31359" y="604897"/>
                  </a:lnTo>
                  <a:lnTo>
                    <a:pt x="79344" y="575220"/>
                  </a:lnTo>
                  <a:lnTo>
                    <a:pt x="83764" y="575220"/>
                  </a:lnTo>
                  <a:lnTo>
                    <a:pt x="83764" y="532284"/>
                  </a:lnTo>
                  <a:lnTo>
                    <a:pt x="90709" y="324548"/>
                  </a:lnTo>
                  <a:lnTo>
                    <a:pt x="100811" y="224784"/>
                  </a:lnTo>
                  <a:lnTo>
                    <a:pt x="110282" y="174271"/>
                  </a:lnTo>
                  <a:lnTo>
                    <a:pt x="115333" y="156591"/>
                  </a:lnTo>
                  <a:lnTo>
                    <a:pt x="119121" y="138912"/>
                  </a:lnTo>
                  <a:lnTo>
                    <a:pt x="133643" y="100395"/>
                  </a:lnTo>
                  <a:lnTo>
                    <a:pt x="156372" y="64405"/>
                  </a:lnTo>
                  <a:lnTo>
                    <a:pt x="187941" y="33465"/>
                  </a:lnTo>
                  <a:lnTo>
                    <a:pt x="230244" y="10734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58B9084-9B71-415E-9452-DC6B2DD2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69" y="2914885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30B756AD-E02A-4D28-B175-9A091EE67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5" y="3395614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B1ED7354-0771-4F64-BCAE-3F74B8094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857808"/>
              <a:ext cx="903874" cy="988933"/>
            </a:xfrm>
            <a:custGeom>
              <a:avLst/>
              <a:gdLst>
                <a:gd name="connsiteX0" fmla="*/ 0 w 903874"/>
                <a:gd name="connsiteY0" fmla="*/ 0 h 988933"/>
                <a:gd name="connsiteX1" fmla="*/ 71063 w 903874"/>
                <a:gd name="connsiteY1" fmla="*/ 2309 h 988933"/>
                <a:gd name="connsiteX2" fmla="*/ 154407 w 903874"/>
                <a:gd name="connsiteY2" fmla="*/ 12402 h 988933"/>
                <a:gd name="connsiteX3" fmla="*/ 244697 w 903874"/>
                <a:gd name="connsiteY3" fmla="*/ 28804 h 988933"/>
                <a:gd name="connsiteX4" fmla="*/ 292683 w 903874"/>
                <a:gd name="connsiteY4" fmla="*/ 39528 h 988933"/>
                <a:gd name="connsiteX5" fmla="*/ 340038 w 903874"/>
                <a:gd name="connsiteY5" fmla="*/ 52144 h 988933"/>
                <a:gd name="connsiteX6" fmla="*/ 426539 w 903874"/>
                <a:gd name="connsiteY6" fmla="*/ 81163 h 988933"/>
                <a:gd name="connsiteX7" fmla="*/ 504832 w 903874"/>
                <a:gd name="connsiteY7" fmla="*/ 113966 h 988933"/>
                <a:gd name="connsiteX8" fmla="*/ 574285 w 903874"/>
                <a:gd name="connsiteY8" fmla="*/ 149924 h 988933"/>
                <a:gd name="connsiteX9" fmla="*/ 634899 w 903874"/>
                <a:gd name="connsiteY9" fmla="*/ 189035 h 988933"/>
                <a:gd name="connsiteX10" fmla="*/ 688568 w 903874"/>
                <a:gd name="connsiteY10" fmla="*/ 228778 h 988933"/>
                <a:gd name="connsiteX11" fmla="*/ 756127 w 903874"/>
                <a:gd name="connsiteY11" fmla="*/ 289338 h 988933"/>
                <a:gd name="connsiteX12" fmla="*/ 822424 w 903874"/>
                <a:gd name="connsiteY12" fmla="*/ 368192 h 988933"/>
                <a:gd name="connsiteX13" fmla="*/ 866622 w 903874"/>
                <a:gd name="connsiteY13" fmla="*/ 436953 h 988933"/>
                <a:gd name="connsiteX14" fmla="*/ 900717 w 903874"/>
                <a:gd name="connsiteY14" fmla="*/ 510761 h 988933"/>
                <a:gd name="connsiteX15" fmla="*/ 903874 w 903874"/>
                <a:gd name="connsiteY15" fmla="*/ 521485 h 988933"/>
                <a:gd name="connsiteX16" fmla="*/ 758653 w 903874"/>
                <a:gd name="connsiteY16" fmla="*/ 988933 h 988933"/>
                <a:gd name="connsiteX17" fmla="*/ 0 w 903874"/>
                <a:gd name="connsiteY17" fmla="*/ 792800 h 98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3874" h="988933">
                  <a:moveTo>
                    <a:pt x="0" y="0"/>
                  </a:moveTo>
                  <a:lnTo>
                    <a:pt x="71063" y="2309"/>
                  </a:lnTo>
                  <a:lnTo>
                    <a:pt x="154407" y="12402"/>
                  </a:lnTo>
                  <a:lnTo>
                    <a:pt x="244697" y="28804"/>
                  </a:lnTo>
                  <a:lnTo>
                    <a:pt x="292683" y="39528"/>
                  </a:lnTo>
                  <a:lnTo>
                    <a:pt x="340038" y="52144"/>
                  </a:lnTo>
                  <a:lnTo>
                    <a:pt x="426539" y="81163"/>
                  </a:lnTo>
                  <a:lnTo>
                    <a:pt x="504832" y="113966"/>
                  </a:lnTo>
                  <a:lnTo>
                    <a:pt x="574285" y="149924"/>
                  </a:lnTo>
                  <a:lnTo>
                    <a:pt x="634899" y="189035"/>
                  </a:lnTo>
                  <a:lnTo>
                    <a:pt x="688568" y="228778"/>
                  </a:lnTo>
                  <a:lnTo>
                    <a:pt x="756127" y="289338"/>
                  </a:lnTo>
                  <a:lnTo>
                    <a:pt x="822424" y="368192"/>
                  </a:lnTo>
                  <a:lnTo>
                    <a:pt x="866622" y="436953"/>
                  </a:lnTo>
                  <a:lnTo>
                    <a:pt x="900717" y="510761"/>
                  </a:lnTo>
                  <a:lnTo>
                    <a:pt x="903874" y="521485"/>
                  </a:lnTo>
                  <a:lnTo>
                    <a:pt x="758653" y="988933"/>
                  </a:lnTo>
                  <a:lnTo>
                    <a:pt x="0" y="792800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자유형 29">
              <a:extLst>
                <a:ext uri="{FF2B5EF4-FFF2-40B4-BE49-F238E27FC236}">
                  <a16:creationId xmlns:a16="http://schemas.microsoft.com/office/drawing/2014/main" id="{2C0837C4-9665-49D9-A65D-ED4FC7D7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6171196"/>
              <a:ext cx="903876" cy="686804"/>
            </a:xfrm>
            <a:custGeom>
              <a:avLst/>
              <a:gdLst>
                <a:gd name="connsiteX0" fmla="*/ 0 w 903876"/>
                <a:gd name="connsiteY0" fmla="*/ 0 h 686804"/>
                <a:gd name="connsiteX1" fmla="*/ 110165 w 903876"/>
                <a:gd name="connsiteY1" fmla="*/ 34389 h 686804"/>
                <a:gd name="connsiteX2" fmla="*/ 286335 w 903876"/>
                <a:gd name="connsiteY2" fmla="*/ 106993 h 686804"/>
                <a:gd name="connsiteX3" fmla="*/ 457453 w 903876"/>
                <a:gd name="connsiteY3" fmla="*/ 190331 h 686804"/>
                <a:gd name="connsiteX4" fmla="*/ 614680 w 903876"/>
                <a:gd name="connsiteY4" fmla="*/ 274300 h 686804"/>
                <a:gd name="connsiteX5" fmla="*/ 747281 w 903876"/>
                <a:gd name="connsiteY5" fmla="*/ 351955 h 686804"/>
                <a:gd name="connsiteX6" fmla="*/ 884933 w 903876"/>
                <a:gd name="connsiteY6" fmla="*/ 437187 h 686804"/>
                <a:gd name="connsiteX7" fmla="*/ 903876 w 903876"/>
                <a:gd name="connsiteY7" fmla="*/ 449814 h 686804"/>
                <a:gd name="connsiteX8" fmla="*/ 800891 w 903876"/>
                <a:gd name="connsiteY8" fmla="*/ 686804 h 686804"/>
                <a:gd name="connsiteX9" fmla="*/ 0 w 903876"/>
                <a:gd name="connsiteY9" fmla="*/ 686804 h 686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3876" h="686804">
                  <a:moveTo>
                    <a:pt x="0" y="0"/>
                  </a:moveTo>
                  <a:lnTo>
                    <a:pt x="110165" y="34389"/>
                  </a:lnTo>
                  <a:lnTo>
                    <a:pt x="286335" y="106993"/>
                  </a:lnTo>
                  <a:lnTo>
                    <a:pt x="457453" y="190331"/>
                  </a:lnTo>
                  <a:lnTo>
                    <a:pt x="614680" y="274300"/>
                  </a:lnTo>
                  <a:lnTo>
                    <a:pt x="747281" y="351955"/>
                  </a:lnTo>
                  <a:lnTo>
                    <a:pt x="884933" y="437187"/>
                  </a:lnTo>
                  <a:lnTo>
                    <a:pt x="903876" y="449814"/>
                  </a:lnTo>
                  <a:lnTo>
                    <a:pt x="800891" y="686804"/>
                  </a:lnTo>
                  <a:lnTo>
                    <a:pt x="0" y="686804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자유형 31">
              <a:extLst>
                <a:ext uri="{FF2B5EF4-FFF2-40B4-BE49-F238E27FC236}">
                  <a16:creationId xmlns:a16="http://schemas.microsoft.com/office/drawing/2014/main" id="{77B63CF0-418C-409E-B5A7-B3B273884B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095040" y="2619812"/>
              <a:ext cx="1096961" cy="3570025"/>
            </a:xfrm>
            <a:custGeom>
              <a:avLst/>
              <a:gdLst>
                <a:gd name="connsiteX0" fmla="*/ 352564 w 1096961"/>
                <a:gd name="connsiteY0" fmla="*/ 0 h 3570025"/>
                <a:gd name="connsiteX1" fmla="*/ 300159 w 1096961"/>
                <a:gd name="connsiteY1" fmla="*/ 10734 h 3570025"/>
                <a:gd name="connsiteX2" fmla="*/ 257856 w 1096961"/>
                <a:gd name="connsiteY2" fmla="*/ 33465 h 3570025"/>
                <a:gd name="connsiteX3" fmla="*/ 226287 w 1096961"/>
                <a:gd name="connsiteY3" fmla="*/ 64405 h 3570025"/>
                <a:gd name="connsiteX4" fmla="*/ 203558 w 1096961"/>
                <a:gd name="connsiteY4" fmla="*/ 100395 h 3570025"/>
                <a:gd name="connsiteX5" fmla="*/ 189036 w 1096961"/>
                <a:gd name="connsiteY5" fmla="*/ 138912 h 3570025"/>
                <a:gd name="connsiteX6" fmla="*/ 185248 w 1096961"/>
                <a:gd name="connsiteY6" fmla="*/ 156591 h 3570025"/>
                <a:gd name="connsiteX7" fmla="*/ 180197 w 1096961"/>
                <a:gd name="connsiteY7" fmla="*/ 174271 h 3570025"/>
                <a:gd name="connsiteX8" fmla="*/ 170726 w 1096961"/>
                <a:gd name="connsiteY8" fmla="*/ 224784 h 3570025"/>
                <a:gd name="connsiteX9" fmla="*/ 160624 w 1096961"/>
                <a:gd name="connsiteY9" fmla="*/ 324548 h 3570025"/>
                <a:gd name="connsiteX10" fmla="*/ 153679 w 1096961"/>
                <a:gd name="connsiteY10" fmla="*/ 532284 h 3570025"/>
                <a:gd name="connsiteX11" fmla="*/ 153679 w 1096961"/>
                <a:gd name="connsiteY11" fmla="*/ 575220 h 3570025"/>
                <a:gd name="connsiteX12" fmla="*/ 149259 w 1096961"/>
                <a:gd name="connsiteY12" fmla="*/ 575220 h 3570025"/>
                <a:gd name="connsiteX13" fmla="*/ 101274 w 1096961"/>
                <a:gd name="connsiteY13" fmla="*/ 604897 h 3570025"/>
                <a:gd name="connsiteX14" fmla="*/ 37505 w 1096961"/>
                <a:gd name="connsiteY14" fmla="*/ 659198 h 3570025"/>
                <a:gd name="connsiteX15" fmla="*/ 0 w 1096961"/>
                <a:gd name="connsiteY15" fmla="*/ 696705 h 3570025"/>
                <a:gd name="connsiteX16" fmla="*/ 0 w 1096961"/>
                <a:gd name="connsiteY16" fmla="*/ 3485582 h 3570025"/>
                <a:gd name="connsiteX17" fmla="*/ 780639 w 1096961"/>
                <a:gd name="connsiteY17" fmla="*/ 3570025 h 3570025"/>
                <a:gd name="connsiteX18" fmla="*/ 861456 w 1096961"/>
                <a:gd name="connsiteY18" fmla="*/ 3344610 h 3570025"/>
                <a:gd name="connsiteX19" fmla="*/ 893025 w 1096961"/>
                <a:gd name="connsiteY19" fmla="*/ 3134980 h 3570025"/>
                <a:gd name="connsiteX20" fmla="*/ 942273 w 1096961"/>
                <a:gd name="connsiteY20" fmla="*/ 2812958 h 3570025"/>
                <a:gd name="connsiteX21" fmla="*/ 959952 w 1096961"/>
                <a:gd name="connsiteY21" fmla="*/ 2758656 h 3570025"/>
                <a:gd name="connsiteX22" fmla="*/ 1013619 w 1096961"/>
                <a:gd name="connsiteY22" fmla="*/ 2604590 h 3570025"/>
                <a:gd name="connsiteX23" fmla="*/ 1050870 w 1096961"/>
                <a:gd name="connsiteY23" fmla="*/ 2473887 h 3570025"/>
                <a:gd name="connsiteX24" fmla="*/ 1080545 w 1096961"/>
                <a:gd name="connsiteY24" fmla="*/ 2324873 h 3570025"/>
                <a:gd name="connsiteX25" fmla="*/ 1093804 w 1096961"/>
                <a:gd name="connsiteY25" fmla="*/ 2203641 h 3570025"/>
                <a:gd name="connsiteX26" fmla="*/ 1096961 w 1096961"/>
                <a:gd name="connsiteY26" fmla="*/ 2120294 h 3570025"/>
                <a:gd name="connsiteX27" fmla="*/ 1093804 w 1096961"/>
                <a:gd name="connsiteY27" fmla="*/ 2035053 h 3570025"/>
                <a:gd name="connsiteX28" fmla="*/ 1084333 w 1096961"/>
                <a:gd name="connsiteY28" fmla="*/ 1949181 h 3570025"/>
                <a:gd name="connsiteX29" fmla="*/ 1066023 w 1096961"/>
                <a:gd name="connsiteY29" fmla="*/ 1862677 h 3570025"/>
                <a:gd name="connsiteX30" fmla="*/ 1039505 w 1096961"/>
                <a:gd name="connsiteY30" fmla="*/ 1776804 h 3570025"/>
                <a:gd name="connsiteX31" fmla="*/ 1022458 w 1096961"/>
                <a:gd name="connsiteY31" fmla="*/ 1734499 h 3570025"/>
                <a:gd name="connsiteX32" fmla="*/ 953006 w 1096961"/>
                <a:gd name="connsiteY32" fmla="*/ 1576645 h 3570025"/>
                <a:gd name="connsiteX33" fmla="*/ 869664 w 1096961"/>
                <a:gd name="connsiteY33" fmla="*/ 1398586 h 3570025"/>
                <a:gd name="connsiteX34" fmla="*/ 825467 w 1096961"/>
                <a:gd name="connsiteY34" fmla="*/ 1296928 h 3570025"/>
                <a:gd name="connsiteX35" fmla="*/ 790742 w 1096961"/>
                <a:gd name="connsiteY35" fmla="*/ 1201584 h 3570025"/>
                <a:gd name="connsiteX36" fmla="*/ 765486 w 1096961"/>
                <a:gd name="connsiteY36" fmla="*/ 1104978 h 3570025"/>
                <a:gd name="connsiteX37" fmla="*/ 750964 w 1096961"/>
                <a:gd name="connsiteY37" fmla="*/ 998269 h 3570025"/>
                <a:gd name="connsiteX38" fmla="*/ 746545 w 1096961"/>
                <a:gd name="connsiteY38" fmla="*/ 873880 h 3570025"/>
                <a:gd name="connsiteX39" fmla="*/ 748439 w 1096961"/>
                <a:gd name="connsiteY39" fmla="*/ 800635 h 3570025"/>
                <a:gd name="connsiteX40" fmla="*/ 750333 w 1096961"/>
                <a:gd name="connsiteY40" fmla="*/ 780430 h 3570025"/>
                <a:gd name="connsiteX41" fmla="*/ 749070 w 1096961"/>
                <a:gd name="connsiteY41" fmla="*/ 648464 h 3570025"/>
                <a:gd name="connsiteX42" fmla="*/ 742125 w 1096961"/>
                <a:gd name="connsiteY42" fmla="*/ 529758 h 3570025"/>
                <a:gd name="connsiteX43" fmla="*/ 725709 w 1096961"/>
                <a:gd name="connsiteY43" fmla="*/ 398424 h 3570025"/>
                <a:gd name="connsiteX44" fmla="*/ 704242 w 1096961"/>
                <a:gd name="connsiteY44" fmla="*/ 300554 h 3570025"/>
                <a:gd name="connsiteX45" fmla="*/ 684670 w 1096961"/>
                <a:gd name="connsiteY45" fmla="*/ 239307 h 3570025"/>
                <a:gd name="connsiteX46" fmla="*/ 662571 w 1096961"/>
                <a:gd name="connsiteY46" fmla="*/ 181216 h 3570025"/>
                <a:gd name="connsiteX47" fmla="*/ 634159 w 1096961"/>
                <a:gd name="connsiteY47" fmla="*/ 130703 h 3570025"/>
                <a:gd name="connsiteX48" fmla="*/ 600696 w 1096961"/>
                <a:gd name="connsiteY48" fmla="*/ 87767 h 3570025"/>
                <a:gd name="connsiteX49" fmla="*/ 561550 w 1096961"/>
                <a:gd name="connsiteY49" fmla="*/ 55565 h 3570025"/>
                <a:gd name="connsiteX50" fmla="*/ 539452 w 1096961"/>
                <a:gd name="connsiteY50" fmla="*/ 43568 h 3570025"/>
                <a:gd name="connsiteX51" fmla="*/ 495887 w 1096961"/>
                <a:gd name="connsiteY51" fmla="*/ 24625 h 3570025"/>
                <a:gd name="connsiteX52" fmla="*/ 418227 w 1096961"/>
                <a:gd name="connsiteY52" fmla="*/ 3789 h 357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096961" h="3570025">
                  <a:moveTo>
                    <a:pt x="352564" y="0"/>
                  </a:moveTo>
                  <a:lnTo>
                    <a:pt x="300159" y="10734"/>
                  </a:lnTo>
                  <a:lnTo>
                    <a:pt x="257856" y="33465"/>
                  </a:lnTo>
                  <a:lnTo>
                    <a:pt x="226287" y="64405"/>
                  </a:lnTo>
                  <a:lnTo>
                    <a:pt x="203558" y="100395"/>
                  </a:lnTo>
                  <a:lnTo>
                    <a:pt x="189036" y="138912"/>
                  </a:lnTo>
                  <a:lnTo>
                    <a:pt x="185248" y="156591"/>
                  </a:lnTo>
                  <a:lnTo>
                    <a:pt x="180197" y="174271"/>
                  </a:lnTo>
                  <a:lnTo>
                    <a:pt x="170726" y="224784"/>
                  </a:lnTo>
                  <a:lnTo>
                    <a:pt x="160624" y="324548"/>
                  </a:lnTo>
                  <a:lnTo>
                    <a:pt x="153679" y="532284"/>
                  </a:lnTo>
                  <a:lnTo>
                    <a:pt x="153679" y="575220"/>
                  </a:lnTo>
                  <a:lnTo>
                    <a:pt x="149259" y="575220"/>
                  </a:lnTo>
                  <a:lnTo>
                    <a:pt x="101274" y="604897"/>
                  </a:lnTo>
                  <a:lnTo>
                    <a:pt x="37505" y="659198"/>
                  </a:lnTo>
                  <a:lnTo>
                    <a:pt x="0" y="696705"/>
                  </a:lnTo>
                  <a:lnTo>
                    <a:pt x="0" y="3485582"/>
                  </a:lnTo>
                  <a:lnTo>
                    <a:pt x="780639" y="3570025"/>
                  </a:lnTo>
                  <a:lnTo>
                    <a:pt x="861456" y="3344610"/>
                  </a:lnTo>
                  <a:lnTo>
                    <a:pt x="893025" y="3134980"/>
                  </a:lnTo>
                  <a:lnTo>
                    <a:pt x="942273" y="2812958"/>
                  </a:lnTo>
                  <a:lnTo>
                    <a:pt x="959952" y="2758656"/>
                  </a:lnTo>
                  <a:lnTo>
                    <a:pt x="1013619" y="2604590"/>
                  </a:lnTo>
                  <a:lnTo>
                    <a:pt x="1050870" y="2473887"/>
                  </a:lnTo>
                  <a:lnTo>
                    <a:pt x="1080545" y="2324873"/>
                  </a:lnTo>
                  <a:lnTo>
                    <a:pt x="1093804" y="2203641"/>
                  </a:lnTo>
                  <a:lnTo>
                    <a:pt x="1096961" y="2120294"/>
                  </a:lnTo>
                  <a:lnTo>
                    <a:pt x="1093804" y="2035053"/>
                  </a:lnTo>
                  <a:lnTo>
                    <a:pt x="1084333" y="1949181"/>
                  </a:lnTo>
                  <a:lnTo>
                    <a:pt x="1066023" y="1862677"/>
                  </a:lnTo>
                  <a:lnTo>
                    <a:pt x="1039505" y="1776804"/>
                  </a:lnTo>
                  <a:lnTo>
                    <a:pt x="1022458" y="1734499"/>
                  </a:lnTo>
                  <a:lnTo>
                    <a:pt x="953006" y="1576645"/>
                  </a:lnTo>
                  <a:lnTo>
                    <a:pt x="869664" y="1398586"/>
                  </a:lnTo>
                  <a:lnTo>
                    <a:pt x="825467" y="1296928"/>
                  </a:lnTo>
                  <a:lnTo>
                    <a:pt x="790742" y="1201584"/>
                  </a:lnTo>
                  <a:lnTo>
                    <a:pt x="765486" y="1104978"/>
                  </a:lnTo>
                  <a:lnTo>
                    <a:pt x="750964" y="998269"/>
                  </a:lnTo>
                  <a:lnTo>
                    <a:pt x="746545" y="873880"/>
                  </a:lnTo>
                  <a:lnTo>
                    <a:pt x="748439" y="800635"/>
                  </a:lnTo>
                  <a:lnTo>
                    <a:pt x="750333" y="780430"/>
                  </a:lnTo>
                  <a:lnTo>
                    <a:pt x="749070" y="648464"/>
                  </a:lnTo>
                  <a:lnTo>
                    <a:pt x="742125" y="529758"/>
                  </a:lnTo>
                  <a:lnTo>
                    <a:pt x="725709" y="398424"/>
                  </a:lnTo>
                  <a:lnTo>
                    <a:pt x="704242" y="300554"/>
                  </a:lnTo>
                  <a:lnTo>
                    <a:pt x="684670" y="239307"/>
                  </a:lnTo>
                  <a:lnTo>
                    <a:pt x="662571" y="181216"/>
                  </a:lnTo>
                  <a:lnTo>
                    <a:pt x="634159" y="130703"/>
                  </a:lnTo>
                  <a:lnTo>
                    <a:pt x="600696" y="87767"/>
                  </a:lnTo>
                  <a:lnTo>
                    <a:pt x="561550" y="55565"/>
                  </a:lnTo>
                  <a:lnTo>
                    <a:pt x="539452" y="43568"/>
                  </a:lnTo>
                  <a:lnTo>
                    <a:pt x="495887" y="24625"/>
                  </a:lnTo>
                  <a:lnTo>
                    <a:pt x="418227" y="3789"/>
                  </a:lnTo>
                  <a:close/>
                </a:path>
              </a:pathLst>
            </a:custGeom>
            <a:solidFill>
              <a:srgbClr val="FFDEB4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9EF02D68-B86E-4CA0-9283-981F53CF26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06618" y="2676760"/>
              <a:ext cx="373299" cy="388458"/>
            </a:xfrm>
            <a:custGeom>
              <a:avLst/>
              <a:gdLst>
                <a:gd name="T0" fmla="*/ 586 w 593"/>
                <a:gd name="T1" fmla="*/ 186 h 615"/>
                <a:gd name="T2" fmla="*/ 582 w 593"/>
                <a:gd name="T3" fmla="*/ 179 h 615"/>
                <a:gd name="T4" fmla="*/ 536 w 593"/>
                <a:gd name="T5" fmla="*/ 117 h 615"/>
                <a:gd name="T6" fmla="*/ 470 w 593"/>
                <a:gd name="T7" fmla="*/ 59 h 615"/>
                <a:gd name="T8" fmla="*/ 414 w 593"/>
                <a:gd name="T9" fmla="*/ 26 h 615"/>
                <a:gd name="T10" fmla="*/ 348 w 593"/>
                <a:gd name="T11" fmla="*/ 4 h 615"/>
                <a:gd name="T12" fmla="*/ 271 w 593"/>
                <a:gd name="T13" fmla="*/ 0 h 615"/>
                <a:gd name="T14" fmla="*/ 229 w 593"/>
                <a:gd name="T15" fmla="*/ 7 h 615"/>
                <a:gd name="T16" fmla="*/ 188 w 593"/>
                <a:gd name="T17" fmla="*/ 18 h 615"/>
                <a:gd name="T18" fmla="*/ 122 w 593"/>
                <a:gd name="T19" fmla="*/ 46 h 615"/>
                <a:gd name="T20" fmla="*/ 74 w 593"/>
                <a:gd name="T21" fmla="*/ 77 h 615"/>
                <a:gd name="T22" fmla="*/ 40 w 593"/>
                <a:gd name="T23" fmla="*/ 112 h 615"/>
                <a:gd name="T24" fmla="*/ 10 w 593"/>
                <a:gd name="T25" fmla="*/ 162 h 615"/>
                <a:gd name="T26" fmla="*/ 0 w 593"/>
                <a:gd name="T27" fmla="*/ 206 h 615"/>
                <a:gd name="T28" fmla="*/ 0 w 593"/>
                <a:gd name="T29" fmla="*/ 212 h 615"/>
                <a:gd name="T30" fmla="*/ 0 w 593"/>
                <a:gd name="T31" fmla="*/ 257 h 615"/>
                <a:gd name="T32" fmla="*/ 23 w 593"/>
                <a:gd name="T33" fmla="*/ 429 h 615"/>
                <a:gd name="T34" fmla="*/ 42 w 593"/>
                <a:gd name="T35" fmla="*/ 495 h 615"/>
                <a:gd name="T36" fmla="*/ 67 w 593"/>
                <a:gd name="T37" fmla="*/ 551 h 615"/>
                <a:gd name="T38" fmla="*/ 95 w 593"/>
                <a:gd name="T39" fmla="*/ 579 h 615"/>
                <a:gd name="T40" fmla="*/ 116 w 593"/>
                <a:gd name="T41" fmla="*/ 591 h 615"/>
                <a:gd name="T42" fmla="*/ 128 w 593"/>
                <a:gd name="T43" fmla="*/ 594 h 615"/>
                <a:gd name="T44" fmla="*/ 156 w 593"/>
                <a:gd name="T45" fmla="*/ 602 h 615"/>
                <a:gd name="T46" fmla="*/ 215 w 593"/>
                <a:gd name="T47" fmla="*/ 612 h 615"/>
                <a:gd name="T48" fmla="*/ 274 w 593"/>
                <a:gd name="T49" fmla="*/ 615 h 615"/>
                <a:gd name="T50" fmla="*/ 330 w 593"/>
                <a:gd name="T51" fmla="*/ 609 h 615"/>
                <a:gd name="T52" fmla="*/ 383 w 593"/>
                <a:gd name="T53" fmla="*/ 596 h 615"/>
                <a:gd name="T54" fmla="*/ 430 w 593"/>
                <a:gd name="T55" fmla="*/ 579 h 615"/>
                <a:gd name="T56" fmla="*/ 469 w 593"/>
                <a:gd name="T57" fmla="*/ 558 h 615"/>
                <a:gd name="T58" fmla="*/ 499 w 593"/>
                <a:gd name="T59" fmla="*/ 532 h 615"/>
                <a:gd name="T60" fmla="*/ 510 w 593"/>
                <a:gd name="T61" fmla="*/ 518 h 615"/>
                <a:gd name="T62" fmla="*/ 529 w 593"/>
                <a:gd name="T63" fmla="*/ 486 h 615"/>
                <a:gd name="T64" fmla="*/ 563 w 593"/>
                <a:gd name="T65" fmla="*/ 400 h 615"/>
                <a:gd name="T66" fmla="*/ 588 w 593"/>
                <a:gd name="T67" fmla="*/ 304 h 615"/>
                <a:gd name="T68" fmla="*/ 593 w 593"/>
                <a:gd name="T69" fmla="*/ 238 h 615"/>
                <a:gd name="T70" fmla="*/ 591 w 593"/>
                <a:gd name="T71" fmla="*/ 201 h 615"/>
                <a:gd name="T72" fmla="*/ 586 w 593"/>
                <a:gd name="T73" fmla="*/ 186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3" h="615">
                  <a:moveTo>
                    <a:pt x="586" y="186"/>
                  </a:moveTo>
                  <a:lnTo>
                    <a:pt x="582" y="179"/>
                  </a:lnTo>
                  <a:lnTo>
                    <a:pt x="536" y="117"/>
                  </a:lnTo>
                  <a:lnTo>
                    <a:pt x="470" y="59"/>
                  </a:lnTo>
                  <a:lnTo>
                    <a:pt x="414" y="26"/>
                  </a:lnTo>
                  <a:lnTo>
                    <a:pt x="348" y="4"/>
                  </a:lnTo>
                  <a:lnTo>
                    <a:pt x="271" y="0"/>
                  </a:lnTo>
                  <a:lnTo>
                    <a:pt x="229" y="7"/>
                  </a:lnTo>
                  <a:lnTo>
                    <a:pt x="188" y="18"/>
                  </a:lnTo>
                  <a:lnTo>
                    <a:pt x="122" y="46"/>
                  </a:lnTo>
                  <a:lnTo>
                    <a:pt x="74" y="77"/>
                  </a:lnTo>
                  <a:lnTo>
                    <a:pt x="40" y="112"/>
                  </a:lnTo>
                  <a:lnTo>
                    <a:pt x="10" y="162"/>
                  </a:lnTo>
                  <a:lnTo>
                    <a:pt x="0" y="206"/>
                  </a:lnTo>
                  <a:lnTo>
                    <a:pt x="0" y="212"/>
                  </a:lnTo>
                  <a:lnTo>
                    <a:pt x="0" y="257"/>
                  </a:lnTo>
                  <a:lnTo>
                    <a:pt x="23" y="429"/>
                  </a:lnTo>
                  <a:lnTo>
                    <a:pt x="42" y="495"/>
                  </a:lnTo>
                  <a:lnTo>
                    <a:pt x="67" y="551"/>
                  </a:lnTo>
                  <a:lnTo>
                    <a:pt x="95" y="579"/>
                  </a:lnTo>
                  <a:lnTo>
                    <a:pt x="116" y="591"/>
                  </a:lnTo>
                  <a:lnTo>
                    <a:pt x="128" y="594"/>
                  </a:lnTo>
                  <a:lnTo>
                    <a:pt x="156" y="602"/>
                  </a:lnTo>
                  <a:lnTo>
                    <a:pt x="215" y="612"/>
                  </a:lnTo>
                  <a:lnTo>
                    <a:pt x="274" y="615"/>
                  </a:lnTo>
                  <a:lnTo>
                    <a:pt x="330" y="609"/>
                  </a:lnTo>
                  <a:lnTo>
                    <a:pt x="383" y="596"/>
                  </a:lnTo>
                  <a:lnTo>
                    <a:pt x="430" y="579"/>
                  </a:lnTo>
                  <a:lnTo>
                    <a:pt x="469" y="558"/>
                  </a:lnTo>
                  <a:lnTo>
                    <a:pt x="499" y="532"/>
                  </a:lnTo>
                  <a:lnTo>
                    <a:pt x="510" y="518"/>
                  </a:lnTo>
                  <a:lnTo>
                    <a:pt x="529" y="486"/>
                  </a:lnTo>
                  <a:lnTo>
                    <a:pt x="563" y="400"/>
                  </a:lnTo>
                  <a:lnTo>
                    <a:pt x="588" y="304"/>
                  </a:lnTo>
                  <a:lnTo>
                    <a:pt x="593" y="238"/>
                  </a:lnTo>
                  <a:lnTo>
                    <a:pt x="591" y="201"/>
                  </a:lnTo>
                  <a:lnTo>
                    <a:pt x="586" y="186"/>
                  </a:lnTo>
                  <a:close/>
                </a:path>
              </a:pathLst>
            </a:custGeom>
            <a:solidFill>
              <a:srgbClr val="FFFFFF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24B2138-8837-4569-B510-1A76DBC124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2006450" y="3157489"/>
              <a:ext cx="45719" cy="1110423"/>
            </a:xfrm>
            <a:custGeom>
              <a:avLst/>
              <a:gdLst>
                <a:gd name="T0" fmla="*/ 52 w 154"/>
                <a:gd name="T1" fmla="*/ 76 h 1758"/>
                <a:gd name="T2" fmla="*/ 52 w 154"/>
                <a:gd name="T3" fmla="*/ 407 h 1758"/>
                <a:gd name="T4" fmla="*/ 58 w 154"/>
                <a:gd name="T5" fmla="*/ 503 h 1758"/>
                <a:gd name="T6" fmla="*/ 76 w 154"/>
                <a:gd name="T7" fmla="*/ 561 h 1758"/>
                <a:gd name="T8" fmla="*/ 76 w 154"/>
                <a:gd name="T9" fmla="*/ 611 h 1758"/>
                <a:gd name="T10" fmla="*/ 76 w 154"/>
                <a:gd name="T11" fmla="*/ 662 h 1758"/>
                <a:gd name="T12" fmla="*/ 76 w 154"/>
                <a:gd name="T13" fmla="*/ 751 h 1758"/>
                <a:gd name="T14" fmla="*/ 61 w 154"/>
                <a:gd name="T15" fmla="*/ 848 h 1758"/>
                <a:gd name="T16" fmla="*/ 48 w 154"/>
                <a:gd name="T17" fmla="*/ 905 h 1758"/>
                <a:gd name="T18" fmla="*/ 26 w 154"/>
                <a:gd name="T19" fmla="*/ 1020 h 1758"/>
                <a:gd name="T20" fmla="*/ 6 w 154"/>
                <a:gd name="T21" fmla="*/ 1077 h 1758"/>
                <a:gd name="T22" fmla="*/ 0 w 154"/>
                <a:gd name="T23" fmla="*/ 1173 h 1758"/>
                <a:gd name="T24" fmla="*/ 0 w 154"/>
                <a:gd name="T25" fmla="*/ 1275 h 1758"/>
                <a:gd name="T26" fmla="*/ 0 w 154"/>
                <a:gd name="T27" fmla="*/ 1479 h 1758"/>
                <a:gd name="T28" fmla="*/ 0 w 154"/>
                <a:gd name="T29" fmla="*/ 1758 h 1758"/>
                <a:gd name="T30" fmla="*/ 0 w 154"/>
                <a:gd name="T31" fmla="*/ 1641 h 1758"/>
                <a:gd name="T32" fmla="*/ 26 w 154"/>
                <a:gd name="T33" fmla="*/ 1479 h 1758"/>
                <a:gd name="T34" fmla="*/ 36 w 154"/>
                <a:gd name="T35" fmla="*/ 1385 h 1758"/>
                <a:gd name="T36" fmla="*/ 52 w 154"/>
                <a:gd name="T37" fmla="*/ 1275 h 1758"/>
                <a:gd name="T38" fmla="*/ 61 w 154"/>
                <a:gd name="T39" fmla="*/ 1218 h 1758"/>
                <a:gd name="T40" fmla="*/ 81 w 154"/>
                <a:gd name="T41" fmla="*/ 1160 h 1758"/>
                <a:gd name="T42" fmla="*/ 102 w 154"/>
                <a:gd name="T43" fmla="*/ 1045 h 1758"/>
                <a:gd name="T44" fmla="*/ 122 w 154"/>
                <a:gd name="T45" fmla="*/ 988 h 1758"/>
                <a:gd name="T46" fmla="*/ 128 w 154"/>
                <a:gd name="T47" fmla="*/ 892 h 1758"/>
                <a:gd name="T48" fmla="*/ 151 w 154"/>
                <a:gd name="T49" fmla="*/ 767 h 1758"/>
                <a:gd name="T50" fmla="*/ 154 w 154"/>
                <a:gd name="T51" fmla="*/ 637 h 1758"/>
                <a:gd name="T52" fmla="*/ 154 w 154"/>
                <a:gd name="T53" fmla="*/ 582 h 1758"/>
                <a:gd name="T54" fmla="*/ 137 w 154"/>
                <a:gd name="T55" fmla="*/ 561 h 1758"/>
                <a:gd name="T56" fmla="*/ 112 w 154"/>
                <a:gd name="T57" fmla="*/ 522 h 1758"/>
                <a:gd name="T58" fmla="*/ 102 w 154"/>
                <a:gd name="T59" fmla="*/ 433 h 1758"/>
                <a:gd name="T60" fmla="*/ 81 w 154"/>
                <a:gd name="T61" fmla="*/ 303 h 1758"/>
                <a:gd name="T62" fmla="*/ 61 w 154"/>
                <a:gd name="T63" fmla="*/ 156 h 1758"/>
                <a:gd name="T64" fmla="*/ 52 w 154"/>
                <a:gd name="T65" fmla="*/ 0 h 1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4" h="1758">
                  <a:moveTo>
                    <a:pt x="52" y="0"/>
                  </a:moveTo>
                  <a:lnTo>
                    <a:pt x="52" y="76"/>
                  </a:lnTo>
                  <a:lnTo>
                    <a:pt x="52" y="280"/>
                  </a:lnTo>
                  <a:lnTo>
                    <a:pt x="52" y="407"/>
                  </a:lnTo>
                  <a:lnTo>
                    <a:pt x="52" y="446"/>
                  </a:lnTo>
                  <a:lnTo>
                    <a:pt x="58" y="503"/>
                  </a:lnTo>
                  <a:lnTo>
                    <a:pt x="68" y="542"/>
                  </a:lnTo>
                  <a:lnTo>
                    <a:pt x="76" y="561"/>
                  </a:lnTo>
                  <a:lnTo>
                    <a:pt x="76" y="586"/>
                  </a:lnTo>
                  <a:lnTo>
                    <a:pt x="76" y="611"/>
                  </a:lnTo>
                  <a:lnTo>
                    <a:pt x="76" y="637"/>
                  </a:lnTo>
                  <a:lnTo>
                    <a:pt x="76" y="662"/>
                  </a:lnTo>
                  <a:lnTo>
                    <a:pt x="76" y="714"/>
                  </a:lnTo>
                  <a:lnTo>
                    <a:pt x="76" y="751"/>
                  </a:lnTo>
                  <a:lnTo>
                    <a:pt x="71" y="809"/>
                  </a:lnTo>
                  <a:lnTo>
                    <a:pt x="61" y="848"/>
                  </a:lnTo>
                  <a:lnTo>
                    <a:pt x="52" y="866"/>
                  </a:lnTo>
                  <a:lnTo>
                    <a:pt x="48" y="905"/>
                  </a:lnTo>
                  <a:lnTo>
                    <a:pt x="29" y="981"/>
                  </a:lnTo>
                  <a:lnTo>
                    <a:pt x="26" y="1020"/>
                  </a:lnTo>
                  <a:lnTo>
                    <a:pt x="18" y="1038"/>
                  </a:lnTo>
                  <a:lnTo>
                    <a:pt x="6" y="1077"/>
                  </a:lnTo>
                  <a:lnTo>
                    <a:pt x="0" y="1134"/>
                  </a:lnTo>
                  <a:lnTo>
                    <a:pt x="0" y="1173"/>
                  </a:lnTo>
                  <a:lnTo>
                    <a:pt x="0" y="1223"/>
                  </a:lnTo>
                  <a:lnTo>
                    <a:pt x="0" y="1275"/>
                  </a:lnTo>
                  <a:lnTo>
                    <a:pt x="0" y="1351"/>
                  </a:lnTo>
                  <a:lnTo>
                    <a:pt x="0" y="1479"/>
                  </a:lnTo>
                  <a:lnTo>
                    <a:pt x="0" y="1682"/>
                  </a:lnTo>
                  <a:lnTo>
                    <a:pt x="0" y="1758"/>
                  </a:lnTo>
                  <a:lnTo>
                    <a:pt x="0" y="1682"/>
                  </a:lnTo>
                  <a:lnTo>
                    <a:pt x="0" y="1641"/>
                  </a:lnTo>
                  <a:lnTo>
                    <a:pt x="10" y="1536"/>
                  </a:lnTo>
                  <a:lnTo>
                    <a:pt x="26" y="1479"/>
                  </a:lnTo>
                  <a:lnTo>
                    <a:pt x="26" y="1443"/>
                  </a:lnTo>
                  <a:lnTo>
                    <a:pt x="36" y="1385"/>
                  </a:lnTo>
                  <a:lnTo>
                    <a:pt x="52" y="1351"/>
                  </a:lnTo>
                  <a:lnTo>
                    <a:pt x="52" y="1275"/>
                  </a:lnTo>
                  <a:lnTo>
                    <a:pt x="52" y="1255"/>
                  </a:lnTo>
                  <a:lnTo>
                    <a:pt x="61" y="1218"/>
                  </a:lnTo>
                  <a:lnTo>
                    <a:pt x="76" y="1197"/>
                  </a:lnTo>
                  <a:lnTo>
                    <a:pt x="81" y="1160"/>
                  </a:lnTo>
                  <a:lnTo>
                    <a:pt x="99" y="1083"/>
                  </a:lnTo>
                  <a:lnTo>
                    <a:pt x="102" y="1045"/>
                  </a:lnTo>
                  <a:lnTo>
                    <a:pt x="111" y="1025"/>
                  </a:lnTo>
                  <a:lnTo>
                    <a:pt x="122" y="988"/>
                  </a:lnTo>
                  <a:lnTo>
                    <a:pt x="128" y="931"/>
                  </a:lnTo>
                  <a:lnTo>
                    <a:pt x="128" y="892"/>
                  </a:lnTo>
                  <a:lnTo>
                    <a:pt x="131" y="853"/>
                  </a:lnTo>
                  <a:lnTo>
                    <a:pt x="151" y="767"/>
                  </a:lnTo>
                  <a:lnTo>
                    <a:pt x="154" y="714"/>
                  </a:lnTo>
                  <a:lnTo>
                    <a:pt x="154" y="637"/>
                  </a:lnTo>
                  <a:lnTo>
                    <a:pt x="154" y="586"/>
                  </a:lnTo>
                  <a:lnTo>
                    <a:pt x="154" y="582"/>
                  </a:lnTo>
                  <a:lnTo>
                    <a:pt x="148" y="568"/>
                  </a:lnTo>
                  <a:lnTo>
                    <a:pt x="137" y="561"/>
                  </a:lnTo>
                  <a:lnTo>
                    <a:pt x="128" y="561"/>
                  </a:lnTo>
                  <a:lnTo>
                    <a:pt x="112" y="522"/>
                  </a:lnTo>
                  <a:lnTo>
                    <a:pt x="102" y="456"/>
                  </a:lnTo>
                  <a:lnTo>
                    <a:pt x="102" y="433"/>
                  </a:lnTo>
                  <a:lnTo>
                    <a:pt x="99" y="379"/>
                  </a:lnTo>
                  <a:lnTo>
                    <a:pt x="81" y="303"/>
                  </a:lnTo>
                  <a:lnTo>
                    <a:pt x="76" y="280"/>
                  </a:lnTo>
                  <a:lnTo>
                    <a:pt x="61" y="156"/>
                  </a:lnTo>
                  <a:lnTo>
                    <a:pt x="52" y="1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7BF91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자유형 34">
              <a:extLst>
                <a:ext uri="{FF2B5EF4-FFF2-40B4-BE49-F238E27FC236}">
                  <a16:creationId xmlns:a16="http://schemas.microsoft.com/office/drawing/2014/main" id="{1C0BAE90-9BC0-4340-BB75-3CAD06121C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2" y="5619467"/>
              <a:ext cx="973789" cy="989148"/>
            </a:xfrm>
            <a:custGeom>
              <a:avLst/>
              <a:gdLst>
                <a:gd name="connsiteX0" fmla="*/ 63316 w 973789"/>
                <a:gd name="connsiteY0" fmla="*/ 0 h 989148"/>
                <a:gd name="connsiteX1" fmla="*/ 0 w 973789"/>
                <a:gd name="connsiteY1" fmla="*/ 1665 h 989148"/>
                <a:gd name="connsiteX2" fmla="*/ 0 w 973789"/>
                <a:gd name="connsiteY2" fmla="*/ 774940 h 989148"/>
                <a:gd name="connsiteX3" fmla="*/ 828568 w 973789"/>
                <a:gd name="connsiteY3" fmla="*/ 989148 h 989148"/>
                <a:gd name="connsiteX4" fmla="*/ 973789 w 973789"/>
                <a:gd name="connsiteY4" fmla="*/ 521700 h 989148"/>
                <a:gd name="connsiteX5" fmla="*/ 970632 w 973789"/>
                <a:gd name="connsiteY5" fmla="*/ 510976 h 989148"/>
                <a:gd name="connsiteX6" fmla="*/ 936537 w 973789"/>
                <a:gd name="connsiteY6" fmla="*/ 437168 h 989148"/>
                <a:gd name="connsiteX7" fmla="*/ 892339 w 973789"/>
                <a:gd name="connsiteY7" fmla="*/ 368407 h 989148"/>
                <a:gd name="connsiteX8" fmla="*/ 826042 w 973789"/>
                <a:gd name="connsiteY8" fmla="*/ 289553 h 989148"/>
                <a:gd name="connsiteX9" fmla="*/ 758483 w 973789"/>
                <a:gd name="connsiteY9" fmla="*/ 228993 h 989148"/>
                <a:gd name="connsiteX10" fmla="*/ 704814 w 973789"/>
                <a:gd name="connsiteY10" fmla="*/ 189250 h 989148"/>
                <a:gd name="connsiteX11" fmla="*/ 644200 w 973789"/>
                <a:gd name="connsiteY11" fmla="*/ 150139 h 989148"/>
                <a:gd name="connsiteX12" fmla="*/ 574747 w 973789"/>
                <a:gd name="connsiteY12" fmla="*/ 114181 h 989148"/>
                <a:gd name="connsiteX13" fmla="*/ 496454 w 973789"/>
                <a:gd name="connsiteY13" fmla="*/ 81378 h 989148"/>
                <a:gd name="connsiteX14" fmla="*/ 409952 w 973789"/>
                <a:gd name="connsiteY14" fmla="*/ 52359 h 989148"/>
                <a:gd name="connsiteX15" fmla="*/ 362598 w 973789"/>
                <a:gd name="connsiteY15" fmla="*/ 39743 h 989148"/>
                <a:gd name="connsiteX16" fmla="*/ 314612 w 973789"/>
                <a:gd name="connsiteY16" fmla="*/ 29019 h 989148"/>
                <a:gd name="connsiteX17" fmla="*/ 224322 w 973789"/>
                <a:gd name="connsiteY17" fmla="*/ 12617 h 989148"/>
                <a:gd name="connsiteX18" fmla="*/ 140978 w 973789"/>
                <a:gd name="connsiteY18" fmla="*/ 2524 h 98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3789" h="989148">
                  <a:moveTo>
                    <a:pt x="63316" y="0"/>
                  </a:moveTo>
                  <a:lnTo>
                    <a:pt x="0" y="1665"/>
                  </a:lnTo>
                  <a:lnTo>
                    <a:pt x="0" y="774940"/>
                  </a:lnTo>
                  <a:lnTo>
                    <a:pt x="828568" y="989148"/>
                  </a:lnTo>
                  <a:lnTo>
                    <a:pt x="973789" y="521700"/>
                  </a:lnTo>
                  <a:lnTo>
                    <a:pt x="970632" y="510976"/>
                  </a:lnTo>
                  <a:lnTo>
                    <a:pt x="936537" y="437168"/>
                  </a:lnTo>
                  <a:lnTo>
                    <a:pt x="892339" y="368407"/>
                  </a:lnTo>
                  <a:lnTo>
                    <a:pt x="826042" y="289553"/>
                  </a:lnTo>
                  <a:lnTo>
                    <a:pt x="758483" y="228993"/>
                  </a:lnTo>
                  <a:lnTo>
                    <a:pt x="704814" y="189250"/>
                  </a:lnTo>
                  <a:lnTo>
                    <a:pt x="644200" y="150139"/>
                  </a:lnTo>
                  <a:lnTo>
                    <a:pt x="574747" y="114181"/>
                  </a:lnTo>
                  <a:lnTo>
                    <a:pt x="496454" y="81378"/>
                  </a:lnTo>
                  <a:lnTo>
                    <a:pt x="409952" y="52359"/>
                  </a:lnTo>
                  <a:lnTo>
                    <a:pt x="362598" y="39743"/>
                  </a:lnTo>
                  <a:lnTo>
                    <a:pt x="314612" y="29019"/>
                  </a:lnTo>
                  <a:lnTo>
                    <a:pt x="224322" y="12617"/>
                  </a:lnTo>
                  <a:lnTo>
                    <a:pt x="140978" y="2524"/>
                  </a:lnTo>
                  <a:close/>
                </a:path>
              </a:pathLst>
            </a:custGeom>
            <a:solidFill>
              <a:srgbClr val="E0E2DE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id="{9B93AF5E-6D74-47BD-B131-CABC4FAFF3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8210" y="5914687"/>
              <a:ext cx="973791" cy="932055"/>
            </a:xfrm>
            <a:custGeom>
              <a:avLst/>
              <a:gdLst>
                <a:gd name="connsiteX0" fmla="*/ 0 w 973791"/>
                <a:gd name="connsiteY0" fmla="*/ 0 h 932055"/>
                <a:gd name="connsiteX1" fmla="*/ 0 w 973791"/>
                <a:gd name="connsiteY1" fmla="*/ 932055 h 932055"/>
                <a:gd name="connsiteX2" fmla="*/ 772221 w 973791"/>
                <a:gd name="connsiteY2" fmla="*/ 932055 h 932055"/>
                <a:gd name="connsiteX3" fmla="*/ 973791 w 973791"/>
                <a:gd name="connsiteY3" fmla="*/ 468199 h 932055"/>
                <a:gd name="connsiteX4" fmla="*/ 954848 w 973791"/>
                <a:gd name="connsiteY4" fmla="*/ 455572 h 932055"/>
                <a:gd name="connsiteX5" fmla="*/ 817196 w 973791"/>
                <a:gd name="connsiteY5" fmla="*/ 370340 h 932055"/>
                <a:gd name="connsiteX6" fmla="*/ 684595 w 973791"/>
                <a:gd name="connsiteY6" fmla="*/ 292685 h 932055"/>
                <a:gd name="connsiteX7" fmla="*/ 527368 w 973791"/>
                <a:gd name="connsiteY7" fmla="*/ 208716 h 932055"/>
                <a:gd name="connsiteX8" fmla="*/ 356250 w 973791"/>
                <a:gd name="connsiteY8" fmla="*/ 125378 h 932055"/>
                <a:gd name="connsiteX9" fmla="*/ 180080 w 973791"/>
                <a:gd name="connsiteY9" fmla="*/ 52774 h 932055"/>
                <a:gd name="connsiteX10" fmla="*/ 50636 w 973791"/>
                <a:gd name="connsiteY10" fmla="*/ 12367 h 93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3791" h="932055">
                  <a:moveTo>
                    <a:pt x="0" y="0"/>
                  </a:moveTo>
                  <a:lnTo>
                    <a:pt x="0" y="932055"/>
                  </a:lnTo>
                  <a:lnTo>
                    <a:pt x="772221" y="932055"/>
                  </a:lnTo>
                  <a:lnTo>
                    <a:pt x="973791" y="468199"/>
                  </a:lnTo>
                  <a:lnTo>
                    <a:pt x="954848" y="455572"/>
                  </a:lnTo>
                  <a:lnTo>
                    <a:pt x="817196" y="370340"/>
                  </a:lnTo>
                  <a:lnTo>
                    <a:pt x="684595" y="292685"/>
                  </a:lnTo>
                  <a:lnTo>
                    <a:pt x="527368" y="208716"/>
                  </a:lnTo>
                  <a:lnTo>
                    <a:pt x="356250" y="125378"/>
                  </a:lnTo>
                  <a:lnTo>
                    <a:pt x="180080" y="52774"/>
                  </a:lnTo>
                  <a:lnTo>
                    <a:pt x="50636" y="12367"/>
                  </a:lnTo>
                  <a:close/>
                </a:path>
              </a:pathLst>
            </a:custGeom>
            <a:solidFill>
              <a:srgbClr val="37556C"/>
            </a:solidFill>
            <a:ln w="317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4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5182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사각형 설명선 25">
            <a:extLst>
              <a:ext uri="{FF2B5EF4-FFF2-40B4-BE49-F238E27FC236}">
                <a16:creationId xmlns:a16="http://schemas.microsoft.com/office/drawing/2014/main" id="{FF75C417-DDE5-4E2C-9C6C-14469E618B07}"/>
              </a:ext>
            </a:extLst>
          </p:cNvPr>
          <p:cNvSpPr/>
          <p:nvPr/>
        </p:nvSpPr>
        <p:spPr>
          <a:xfrm>
            <a:off x="2828537" y="324091"/>
            <a:ext cx="5783028" cy="1765989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중위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마스크 미착용자 </a:t>
            </a:r>
            <a:endParaRPr kumimoji="0" lang="en-US" altLang="ko-KR" sz="4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진술서 써와라</a:t>
            </a:r>
          </a:p>
        </p:txBody>
      </p:sp>
      <p:sp>
        <p:nvSpPr>
          <p:cNvPr id="3" name="모서리가 둥근 사각형 설명선 74">
            <a:extLst>
              <a:ext uri="{FF2B5EF4-FFF2-40B4-BE49-F238E27FC236}">
                <a16:creationId xmlns:a16="http://schemas.microsoft.com/office/drawing/2014/main" id="{EA20AC50-741A-4171-B955-E6B8121CF39B}"/>
              </a:ext>
            </a:extLst>
          </p:cNvPr>
          <p:cNvSpPr/>
          <p:nvPr/>
        </p:nvSpPr>
        <p:spPr>
          <a:xfrm>
            <a:off x="6308204" y="3088278"/>
            <a:ext cx="2701996" cy="893413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</a:p>
        </p:txBody>
      </p:sp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5D202D14-EFAC-42AD-B43C-5F4E33909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 flipH="1">
            <a:off x="8358985" y="3118753"/>
            <a:ext cx="3837788" cy="3837864"/>
          </a:xfrm>
          <a:prstGeom prst="rect">
            <a:avLst/>
          </a:prstGeom>
        </p:spPr>
      </p:pic>
      <p:pic>
        <p:nvPicPr>
          <p:cNvPr id="4" name="Picture 2" descr="세상의 모든 슬픈개구리 짤, 사진들 약 50종 - 잇츠블로그 IT's Blog">
            <a:extLst>
              <a:ext uri="{FF2B5EF4-FFF2-40B4-BE49-F238E27FC236}">
                <a16:creationId xmlns:a16="http://schemas.microsoft.com/office/drawing/2014/main" id="{8F1C278A-2A2A-4B41-B9BE-19C00A65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46" b="100000" l="993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372" y="1964881"/>
            <a:ext cx="5957974" cy="502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BCFB084-82D2-4C58-9703-A14FFD9B9898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8716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5182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클립아트이(가) 표시된 사진&#10;&#10;자동 생성된 설명">
            <a:extLst>
              <a:ext uri="{FF2B5EF4-FFF2-40B4-BE49-F238E27FC236}">
                <a16:creationId xmlns:a16="http://schemas.microsoft.com/office/drawing/2014/main" id="{E7334E2C-25A9-4EC8-8B86-743880BE7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 flipH="1">
            <a:off x="2461034" y="1010243"/>
            <a:ext cx="6176042" cy="6176164"/>
          </a:xfrm>
          <a:prstGeom prst="rect">
            <a:avLst/>
          </a:prstGeom>
        </p:spPr>
      </p:pic>
      <p:sp>
        <p:nvSpPr>
          <p:cNvPr id="6" name="AutoShape 5">
            <a:extLst>
              <a:ext uri="{FF2B5EF4-FFF2-40B4-BE49-F238E27FC236}">
                <a16:creationId xmlns:a16="http://schemas.microsoft.com/office/drawing/2014/main" id="{35352C6B-21C0-4845-BA4F-E60193250679}"/>
              </a:ext>
            </a:extLst>
          </p:cNvPr>
          <p:cNvSpPr>
            <a:spLocks noChangeArrowheads="1"/>
          </p:cNvSpPr>
          <p:nvPr/>
        </p:nvSpPr>
        <p:spPr bwMode="auto">
          <a:xfrm rot="20019385">
            <a:off x="2455793" y="3023324"/>
            <a:ext cx="7300268" cy="2010888"/>
          </a:xfrm>
          <a:prstGeom prst="roundRect">
            <a:avLst>
              <a:gd name="adj" fmla="val 16667"/>
            </a:avLst>
          </a:prstGeom>
          <a:noFill/>
          <a:ln w="152400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8000" b="1" dirty="0">
                <a:solidFill>
                  <a:srgbClr val="990033"/>
                </a:solidFill>
              </a:rPr>
              <a:t>코로나19 </a:t>
            </a:r>
            <a:r>
              <a:rPr lang="en-GB" altLang="en-US" sz="8000" b="1" dirty="0" err="1">
                <a:solidFill>
                  <a:srgbClr val="990033"/>
                </a:solidFill>
              </a:rPr>
              <a:t>확진</a:t>
            </a:r>
            <a:endParaRPr lang="en-GB" altLang="en-US" sz="8000" b="1" dirty="0">
              <a:solidFill>
                <a:srgbClr val="990033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AF5CE2-799A-454F-AC83-324CAD3675BF}"/>
              </a:ext>
            </a:extLst>
          </p:cNvPr>
          <p:cNvSpPr/>
          <p:nvPr/>
        </p:nvSpPr>
        <p:spPr>
          <a:xfrm>
            <a:off x="1421438" y="-87699"/>
            <a:ext cx="999120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마스크 미착용으로 인한 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06AC3E-731D-45FB-8408-B497ED8FA0DF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79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ADAA69C-7ADF-46F7-AFDF-761994B092A8}"/>
              </a:ext>
            </a:extLst>
          </p:cNvPr>
          <p:cNvSpPr/>
          <p:nvPr/>
        </p:nvSpPr>
        <p:spPr>
          <a:xfrm>
            <a:off x="3353609" y="1073095"/>
            <a:ext cx="5484781" cy="381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생활관</a:t>
            </a:r>
            <a:endParaRPr kumimoji="0" lang="ko-KR" alt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D21D0B-08E4-4979-ABEE-95AB41C8A96F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485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텍스트, 좌석이(가) 표시된 사진&#10;&#10;자동 생성된 설명">
            <a:extLst>
              <a:ext uri="{FF2B5EF4-FFF2-40B4-BE49-F238E27FC236}">
                <a16:creationId xmlns:a16="http://schemas.microsoft.com/office/drawing/2014/main" id="{4736039C-6B96-42D7-A8F0-E94AB292D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100000" l="0" r="100000">
                        <a14:foregroundMark x1="39466" y1="53972" x2="39466" y2="53972"/>
                        <a14:foregroundMark x1="39466" y1="53972" x2="39466" y2="53972"/>
                        <a14:foregroundMark x1="66469" y1="54206" x2="66469" y2="54206"/>
                        <a14:foregroundMark x1="67359" y1="55140" x2="67359" y2="55140"/>
                        <a14:foregroundMark x1="86647" y1="54907" x2="86647" y2="54907"/>
                        <a14:foregroundMark x1="87537" y1="53037" x2="87537" y2="53037"/>
                        <a14:foregroundMark x1="35312" y1="98832" x2="35312" y2="98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8127"/>
            <a:ext cx="4124962" cy="523882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7A8FECE-C03E-4796-8BA7-ADEF4FD71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18060" y="2372759"/>
            <a:ext cx="3469920" cy="4406902"/>
          </a:xfrm>
          <a:prstGeom prst="rect">
            <a:avLst/>
          </a:prstGeom>
        </p:spPr>
      </p:pic>
      <p:sp>
        <p:nvSpPr>
          <p:cNvPr id="17" name="모서리가 둥근 사각형 설명선 25">
            <a:extLst>
              <a:ext uri="{FF2B5EF4-FFF2-40B4-BE49-F238E27FC236}">
                <a16:creationId xmlns:a16="http://schemas.microsoft.com/office/drawing/2014/main" id="{F43962A1-D316-40D4-A0C1-862593257755}"/>
              </a:ext>
            </a:extLst>
          </p:cNvPr>
          <p:cNvSpPr/>
          <p:nvPr/>
        </p:nvSpPr>
        <p:spPr>
          <a:xfrm>
            <a:off x="2964738" y="651536"/>
            <a:ext cx="5510626" cy="1605528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체온체크표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4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내것도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같이 </a:t>
            </a:r>
            <a:r>
              <a:rPr kumimoji="0" lang="ko-KR" altLang="en-US" sz="4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써줄래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?</a:t>
            </a:r>
          </a:p>
        </p:txBody>
      </p:sp>
      <p:sp>
        <p:nvSpPr>
          <p:cNvPr id="19" name="모서리가 둥근 사각형 설명선 74">
            <a:extLst>
              <a:ext uri="{FF2B5EF4-FFF2-40B4-BE49-F238E27FC236}">
                <a16:creationId xmlns:a16="http://schemas.microsoft.com/office/drawing/2014/main" id="{21734685-BE73-45EB-9753-68D141305908}"/>
              </a:ext>
            </a:extLst>
          </p:cNvPr>
          <p:cNvSpPr/>
          <p:nvPr/>
        </p:nvSpPr>
        <p:spPr>
          <a:xfrm>
            <a:off x="4391180" y="2753914"/>
            <a:ext cx="4885237" cy="1078608"/>
          </a:xfrm>
          <a:prstGeom prst="wedgeRoundRectCallout">
            <a:avLst>
              <a:gd name="adj1" fmla="val 60374"/>
              <a:gd name="adj2" fmla="val -2818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 알겠습니다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8C15170-60D1-43CA-883E-93636E84171B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18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F0C83A-DADA-498A-B0F5-1CD7F48EB402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모서리가 둥근 사각형 설명선 25">
            <a:extLst>
              <a:ext uri="{FF2B5EF4-FFF2-40B4-BE49-F238E27FC236}">
                <a16:creationId xmlns:a16="http://schemas.microsoft.com/office/drawing/2014/main" id="{F43962A1-D316-40D4-A0C1-862593257755}"/>
              </a:ext>
            </a:extLst>
          </p:cNvPr>
          <p:cNvSpPr/>
          <p:nvPr/>
        </p:nvSpPr>
        <p:spPr>
          <a:xfrm>
            <a:off x="3013893" y="590310"/>
            <a:ext cx="5968062" cy="1770926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갑자기 열이 나고 머리가 아프네</a:t>
            </a:r>
            <a:r>
              <a:rPr kumimoji="0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AC893C-2B54-499C-B0FE-F2993AD90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42321"/>
            <a:ext cx="5437340" cy="54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83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사각형 설명선 25">
            <a:extLst>
              <a:ext uri="{FF2B5EF4-FFF2-40B4-BE49-F238E27FC236}">
                <a16:creationId xmlns:a16="http://schemas.microsoft.com/office/drawing/2014/main" id="{F43962A1-D316-40D4-A0C1-862593257755}"/>
              </a:ext>
            </a:extLst>
          </p:cNvPr>
          <p:cNvSpPr/>
          <p:nvPr/>
        </p:nvSpPr>
        <p:spPr>
          <a:xfrm>
            <a:off x="2284527" y="498973"/>
            <a:ext cx="6871048" cy="1761444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중령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4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체온체크표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이용해서 체온체크 </a:t>
            </a:r>
            <a:r>
              <a:rPr lang="ko-KR" altLang="en-US" sz="4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안해왔나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모서리가 둥근 사각형 설명선 74">
            <a:extLst>
              <a:ext uri="{FF2B5EF4-FFF2-40B4-BE49-F238E27FC236}">
                <a16:creationId xmlns:a16="http://schemas.microsoft.com/office/drawing/2014/main" id="{21734685-BE73-45EB-9753-68D141305908}"/>
              </a:ext>
            </a:extLst>
          </p:cNvPr>
          <p:cNvSpPr/>
          <p:nvPr/>
        </p:nvSpPr>
        <p:spPr>
          <a:xfrm>
            <a:off x="4051140" y="3017697"/>
            <a:ext cx="4553946" cy="1899023"/>
          </a:xfrm>
          <a:prstGeom prst="wedgeRoundRectCallout">
            <a:avLst>
              <a:gd name="adj1" fmla="val 64259"/>
              <a:gd name="adj2" fmla="val -47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병장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임의로 적고 있었습니다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…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4F2906-7246-4656-AAC5-74E5C99355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6316" y1="82645" x2="26316" y2="82645"/>
                        <a14:foregroundMark x1="43062" y1="88017" x2="43062" y2="88017"/>
                        <a14:foregroundMark x1="23923" y1="76033" x2="23923" y2="76033"/>
                        <a14:foregroundMark x1="14833" y1="84711" x2="14833" y2="84711"/>
                        <a14:foregroundMark x1="56938" y1="80992" x2="56938" y2="80992"/>
                        <a14:foregroundMark x1="75598" y1="77686" x2="75598" y2="77686"/>
                        <a14:foregroundMark x1="78469" y1="66529" x2="78469" y2="66529"/>
                        <a14:foregroundMark x1="93780" y1="93388" x2="93780" y2="93388"/>
                        <a14:foregroundMark x1="71770" y1="97107" x2="71770" y2="97107"/>
                        <a14:foregroundMark x1="50239" y1="89256" x2="50239" y2="89256"/>
                        <a14:foregroundMark x1="33971" y1="78512" x2="33971" y2="78512"/>
                        <a14:foregroundMark x1="29187" y1="97521" x2="29187" y2="97521"/>
                        <a14:foregroundMark x1="4306" y1="95041" x2="4306" y2="95041"/>
                        <a14:foregroundMark x1="11483" y1="79752" x2="11483" y2="79752"/>
                        <a14:foregroundMark x1="15311" y1="71901" x2="15311" y2="71901"/>
                        <a14:foregroundMark x1="3828" y1="78926" x2="3828" y2="78926"/>
                        <a14:foregroundMark x1="18660" y1="90909" x2="18660" y2="90909"/>
                        <a14:foregroundMark x1="33014" y1="81405" x2="33014" y2="81405"/>
                        <a14:foregroundMark x1="30144" y1="68182" x2="30144" y2="68182"/>
                        <a14:foregroundMark x1="43062" y1="91322" x2="43062" y2="91322"/>
                        <a14:foregroundMark x1="43062" y1="91736" x2="43062" y2="91736"/>
                        <a14:foregroundMark x1="46411" y1="80165" x2="46411" y2="80165"/>
                        <a14:foregroundMark x1="39234" y1="90909" x2="39234" y2="90909"/>
                        <a14:foregroundMark x1="35407" y1="93388" x2="34450" y2="92975"/>
                        <a14:foregroundMark x1="41627" y1="76446" x2="41627" y2="76446"/>
                        <a14:foregroundMark x1="35407" y1="72727" x2="35407" y2="72727"/>
                        <a14:foregroundMark x1="64593" y1="81405" x2="64593" y2="81405"/>
                        <a14:foregroundMark x1="70813" y1="88843" x2="70813" y2="88843"/>
                        <a14:foregroundMark x1="69378" y1="70661" x2="69378" y2="70661"/>
                        <a14:foregroundMark x1="69378" y1="70661" x2="69378" y2="70661"/>
                        <a14:foregroundMark x1="71770" y1="66529" x2="71770" y2="66529"/>
                        <a14:foregroundMark x1="72249" y1="65702" x2="72249" y2="65702"/>
                        <a14:foregroundMark x1="85167" y1="73140" x2="85167" y2="73140"/>
                        <a14:foregroundMark x1="92823" y1="89256" x2="92823" y2="89256"/>
                        <a14:foregroundMark x1="92344" y1="90083" x2="92344" y2="90083"/>
                        <a14:foregroundMark x1="86603" y1="90909" x2="86603" y2="90909"/>
                        <a14:foregroundMark x1="75120" y1="92562" x2="75120" y2="92562"/>
                        <a14:foregroundMark x1="66986" y1="92562" x2="66986" y2="92562"/>
                        <a14:foregroundMark x1="61244" y1="92562" x2="61244" y2="92562"/>
                        <a14:foregroundMark x1="59330" y1="94628" x2="59330" y2="94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" t="294" r="-378" b="13342"/>
          <a:stretch/>
        </p:blipFill>
        <p:spPr>
          <a:xfrm>
            <a:off x="4020" y="2656303"/>
            <a:ext cx="4212380" cy="4212380"/>
          </a:xfrm>
          <a:prstGeom prst="rect">
            <a:avLst/>
          </a:prstGeom>
        </p:spPr>
      </p:pic>
      <p:pic>
        <p:nvPicPr>
          <p:cNvPr id="4" name="그림 3" descr="텍스트, 좌석이(가) 표시된 사진&#10;&#10;자동 생성된 설명">
            <a:extLst>
              <a:ext uri="{FF2B5EF4-FFF2-40B4-BE49-F238E27FC236}">
                <a16:creationId xmlns:a16="http://schemas.microsoft.com/office/drawing/2014/main" id="{278AB6D7-F252-461D-BCE3-6885B9014F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46" b="100000" l="0" r="100000">
                        <a14:foregroundMark x1="39466" y1="53972" x2="39466" y2="53972"/>
                        <a14:foregroundMark x1="39466" y1="53972" x2="39466" y2="53972"/>
                        <a14:foregroundMark x1="66469" y1="54206" x2="66469" y2="54206"/>
                        <a14:foregroundMark x1="67359" y1="55140" x2="67359" y2="55140"/>
                        <a14:foregroundMark x1="86647" y1="54907" x2="86647" y2="54907"/>
                        <a14:foregroundMark x1="87537" y1="53037" x2="87537" y2="53037"/>
                        <a14:foregroundMark x1="35312" y1="98832" x2="35312" y2="988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22078" y="2451098"/>
            <a:ext cx="3469922" cy="440690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758C242-3C30-42C3-9B4C-9C067C92E5EF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79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자대] 03. 군대 생활관 : 네이버 블로그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4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EE20341-772B-4F06-B1E5-3932A9B2E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3839" y="2427489"/>
            <a:ext cx="3469920" cy="440690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3DB98FA-5E10-42C4-9A59-64E8699DD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72449" y="2427489"/>
            <a:ext cx="3469920" cy="440690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1E616A-CBA3-415D-BEAD-31417A9FA439}"/>
              </a:ext>
            </a:extLst>
          </p:cNvPr>
          <p:cNvSpPr/>
          <p:nvPr/>
        </p:nvSpPr>
        <p:spPr>
          <a:xfrm>
            <a:off x="1570108" y="23608"/>
            <a:ext cx="9194347" cy="2424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체온체크 규칙 미준수로 인한 집단감염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B423BA-09BD-4B9D-89AC-839E2720FC80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5056C876-7F91-4A1E-8E97-B6B9C9B62508}"/>
              </a:ext>
            </a:extLst>
          </p:cNvPr>
          <p:cNvSpPr>
            <a:spLocks noChangeArrowheads="1"/>
          </p:cNvSpPr>
          <p:nvPr/>
        </p:nvSpPr>
        <p:spPr bwMode="auto">
          <a:xfrm rot="20019385">
            <a:off x="2517147" y="3355378"/>
            <a:ext cx="7300268" cy="2010888"/>
          </a:xfrm>
          <a:prstGeom prst="roundRect">
            <a:avLst>
              <a:gd name="adj" fmla="val 16667"/>
            </a:avLst>
          </a:prstGeom>
          <a:noFill/>
          <a:ln w="152400">
            <a:solidFill>
              <a:srgbClr val="9900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8000" b="1" dirty="0">
                <a:solidFill>
                  <a:srgbClr val="990033"/>
                </a:solidFill>
              </a:rPr>
              <a:t>코로나19 </a:t>
            </a:r>
            <a:r>
              <a:rPr lang="en-GB" altLang="en-US" sz="8000" b="1" dirty="0" err="1">
                <a:solidFill>
                  <a:srgbClr val="990033"/>
                </a:solidFill>
              </a:rPr>
              <a:t>확진</a:t>
            </a:r>
            <a:endParaRPr lang="en-GB" altLang="en-US" sz="8000" b="1" dirty="0">
              <a:solidFill>
                <a:srgbClr val="9900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446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ADAA69C-7ADF-46F7-AFDF-761994B092A8}"/>
              </a:ext>
            </a:extLst>
          </p:cNvPr>
          <p:cNvSpPr/>
          <p:nvPr/>
        </p:nvSpPr>
        <p:spPr>
          <a:xfrm>
            <a:off x="3353609" y="1073095"/>
            <a:ext cx="5484781" cy="381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열화상 카메라</a:t>
            </a:r>
            <a:endParaRPr kumimoji="0" lang="ko-KR" altLang="en-US" sz="7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D21D0B-08E4-4979-ABEE-95AB41C8A96F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87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9F590E-09CD-490F-9EC9-71AD80C7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2" y="556577"/>
            <a:ext cx="3763328" cy="5511004"/>
          </a:xfrm>
          <a:prstGeom prst="rect">
            <a:avLst/>
          </a:prstGeom>
        </p:spPr>
      </p:pic>
      <p:sp>
        <p:nvSpPr>
          <p:cNvPr id="6" name="모서리가 둥근 사각형 설명선 74">
            <a:extLst>
              <a:ext uri="{FF2B5EF4-FFF2-40B4-BE49-F238E27FC236}">
                <a16:creationId xmlns:a16="http://schemas.microsoft.com/office/drawing/2014/main" id="{B3C49A16-1E70-48C6-9B59-504DD18E0ECB}"/>
              </a:ext>
            </a:extLst>
          </p:cNvPr>
          <p:cNvSpPr/>
          <p:nvPr/>
        </p:nvSpPr>
        <p:spPr>
          <a:xfrm flipH="1">
            <a:off x="8351713" y="332753"/>
            <a:ext cx="2324919" cy="1013046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51.7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3EFF6D-0381-4840-B178-0BB3869BFCC8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44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19F590E-09CD-490F-9EC9-71AD80C72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2" y="556577"/>
            <a:ext cx="3763328" cy="551100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DD57C63-8245-4964-8391-4C090A521298}"/>
              </a:ext>
            </a:extLst>
          </p:cNvPr>
          <p:cNvGrpSpPr/>
          <p:nvPr/>
        </p:nvGrpSpPr>
        <p:grpSpPr>
          <a:xfrm>
            <a:off x="1832189" y="973137"/>
            <a:ext cx="7864665" cy="5114925"/>
            <a:chOff x="1832189" y="973137"/>
            <a:chExt cx="7864665" cy="5114925"/>
          </a:xfrm>
        </p:grpSpPr>
        <p:pic>
          <p:nvPicPr>
            <p:cNvPr id="10" name="그림 9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04746437-535E-4EC2-A8BF-8E4252B9B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8496" y1="85475" x2="18496" y2="85475"/>
                          <a14:foregroundMark x1="18496" y1="85475" x2="18496" y2="85475"/>
                          <a14:foregroundMark x1="52180" y1="87709" x2="52180" y2="87709"/>
                          <a14:foregroundMark x1="61504" y1="89572" x2="61504" y2="89572"/>
                          <a14:foregroundMark x1="74135" y1="88268" x2="74135" y2="88268"/>
                          <a14:foregroundMark x1="64211" y1="94413" x2="62105" y2="94413"/>
                          <a14:foregroundMark x1="37594" y1="91061" x2="34586" y2="91806"/>
                          <a14:foregroundMark x1="27519" y1="91806" x2="27519" y2="91806"/>
                          <a14:foregroundMark x1="11880" y1="92737" x2="11880" y2="92737"/>
                          <a14:foregroundMark x1="10977" y1="92737" x2="10075" y2="92737"/>
                          <a14:foregroundMark x1="8271" y1="85475" x2="8271" y2="84730"/>
                          <a14:foregroundMark x1="8872" y1="82309" x2="8872" y2="82309"/>
                          <a14:foregroundMark x1="37594" y1="91993" x2="37594" y2="91993"/>
                          <a14:foregroundMark x1="46015" y1="91993" x2="46015" y2="91993"/>
                          <a14:foregroundMark x1="50226" y1="91061" x2="50977" y2="91061"/>
                          <a14:foregroundMark x1="62857" y1="85102" x2="62857" y2="85102"/>
                          <a14:foregroundMark x1="68722" y1="80819" x2="68722" y2="80819"/>
                          <a14:foregroundMark x1="77895" y1="80261" x2="78346" y2="81564"/>
                          <a14:foregroundMark x1="79850" y1="90503" x2="79850" y2="90503"/>
                          <a14:foregroundMark x1="80150" y1="92924" x2="78346" y2="95531"/>
                          <a14:foregroundMark x1="78045" y1="95531" x2="78045" y2="95531"/>
                          <a14:foregroundMark x1="75038" y1="95158" x2="75038" y2="95158"/>
                          <a14:foregroundMark x1="72632" y1="95158" x2="72632" y2="95158"/>
                          <a14:foregroundMark x1="71729" y1="91434" x2="71729" y2="91434"/>
                          <a14:foregroundMark x1="56241" y1="92924" x2="55038" y2="93296"/>
                          <a14:foregroundMark x1="48571" y1="95158" x2="47218" y2="95531"/>
                          <a14:foregroundMark x1="40000" y1="95717" x2="37594" y2="96276"/>
                          <a14:foregroundMark x1="28722" y1="95903" x2="28120" y2="95903"/>
                          <a14:foregroundMark x1="24511" y1="95531" x2="18346" y2="95717"/>
                          <a14:foregroundMark x1="15188" y1="95717" x2="13985" y2="95717"/>
                          <a14:foregroundMark x1="7970" y1="95717" x2="7970" y2="95717"/>
                          <a14:foregroundMark x1="6165" y1="95903" x2="5564" y2="95903"/>
                          <a14:foregroundMark x1="4361" y1="95717" x2="4361" y2="95717"/>
                          <a14:foregroundMark x1="3459" y1="93482" x2="3459" y2="92179"/>
                          <a14:foregroundMark x1="4361" y1="87709" x2="4962" y2="87523"/>
                          <a14:foregroundMark x1="5113" y1="86220" x2="5113" y2="86220"/>
                          <a14:foregroundMark x1="6316" y1="83240" x2="6767" y2="82309"/>
                          <a14:foregroundMark x1="7970" y1="80633" x2="7970" y2="80633"/>
                          <a14:foregroundMark x1="10075" y1="77654" x2="10075" y2="77654"/>
                          <a14:foregroundMark x1="13684" y1="82495" x2="39398" y2="93482"/>
                          <a14:foregroundMark x1="26917" y1="88082" x2="49474" y2="91806"/>
                          <a14:foregroundMark x1="51278" y1="91434" x2="78045" y2="91806"/>
                          <a14:foregroundMark x1="69624" y1="96462" x2="77143" y2="85475"/>
                          <a14:foregroundMark x1="67519" y1="87337" x2="72481" y2="82495"/>
                          <a14:foregroundMark x1="82857" y1="46555" x2="85564" y2="39665"/>
                          <a14:foregroundMark x1="48421" y1="37616" x2="52481" y2="31099"/>
                          <a14:foregroundMark x1="46165" y1="31099" x2="59098" y2="43017"/>
                          <a14:foregroundMark x1="46767" y1="28864" x2="54286" y2="30912"/>
                          <a14:foregroundMark x1="42256" y1="29981" x2="59850" y2="30726"/>
                          <a14:foregroundMark x1="78045" y1="42644" x2="90075" y2="38175"/>
                          <a14:foregroundMark x1="9323" y1="95717" x2="56692" y2="940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637" y="973137"/>
              <a:ext cx="6334125" cy="511492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 rot="10800000">
              <a:off x="1832189" y="2127353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95406" y="4075216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" name="모서리가 둥근 사각형 설명선 25">
            <a:extLst>
              <a:ext uri="{FF2B5EF4-FFF2-40B4-BE49-F238E27FC236}">
                <a16:creationId xmlns:a16="http://schemas.microsoft.com/office/drawing/2014/main" id="{EC8C6AB6-67A7-487F-B640-8A0D3EC98E6B}"/>
              </a:ext>
            </a:extLst>
          </p:cNvPr>
          <p:cNvSpPr/>
          <p:nvPr/>
        </p:nvSpPr>
        <p:spPr>
          <a:xfrm>
            <a:off x="8767761" y="1718460"/>
            <a:ext cx="3107863" cy="1800244"/>
          </a:xfrm>
          <a:prstGeom prst="wedgeRoundRectCallout">
            <a:avLst>
              <a:gd name="adj1" fmla="val -55734"/>
              <a:gd name="adj2" fmla="val 7807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 </a:t>
            </a: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일병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: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엥 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51</a:t>
            </a:r>
            <a:r>
              <a:rPr lang="ko-KR" altLang="en-US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</a:t>
            </a:r>
            <a:r>
              <a:rPr lang="en-US" altLang="ko-KR" sz="4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????</a:t>
            </a:r>
          </a:p>
        </p:txBody>
      </p:sp>
      <p:sp>
        <p:nvSpPr>
          <p:cNvPr id="6" name="모서리가 둥근 사각형 설명선 74">
            <a:extLst>
              <a:ext uri="{FF2B5EF4-FFF2-40B4-BE49-F238E27FC236}">
                <a16:creationId xmlns:a16="http://schemas.microsoft.com/office/drawing/2014/main" id="{B3C49A16-1E70-48C6-9B59-504DD18E0ECB}"/>
              </a:ext>
            </a:extLst>
          </p:cNvPr>
          <p:cNvSpPr/>
          <p:nvPr/>
        </p:nvSpPr>
        <p:spPr>
          <a:xfrm flipH="1">
            <a:off x="8351713" y="332753"/>
            <a:ext cx="2324919" cy="1013046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51.7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0F1AA5-AE02-4D2B-9A92-8099FD3CAC47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8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0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91409" y="266446"/>
            <a:ext cx="5484781" cy="947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팀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20’ Military Open SW Online Hackathon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0255A6-05C5-4949-B24C-18874D481620}"/>
              </a:ext>
            </a:extLst>
          </p:cNvPr>
          <p:cNvSpPr txBox="1"/>
          <p:nvPr/>
        </p:nvSpPr>
        <p:spPr>
          <a:xfrm>
            <a:off x="3598267" y="5112640"/>
            <a:ext cx="5480462" cy="13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u="sng" dirty="0">
                <a:solidFill>
                  <a:prstClr val="black">
                    <a:lumMod val="65000"/>
                    <a:lumOff val="35000"/>
                  </a:prstClr>
                </a:solidFill>
              </a:rPr>
              <a:t>COVID-19 Detector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감염성 질병을 적극적으로 차단하고 </a:t>
            </a:r>
            <a:endParaRPr lang="en-US" altLang="ko-KR" sz="16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마스크 착용에 대한 인식을 고취시키고자 하는 프로젝트</a:t>
            </a:r>
            <a:endParaRPr lang="en-US" altLang="ko-KR" sz="16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8090FA-83B1-4B83-BFF4-C18767FBED9B}"/>
              </a:ext>
            </a:extLst>
          </p:cNvPr>
          <p:cNvSpPr txBox="1"/>
          <p:nvPr/>
        </p:nvSpPr>
        <p:spPr>
          <a:xfrm>
            <a:off x="978863" y="4861924"/>
            <a:ext cx="2980815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허동준 팀원</a:t>
            </a:r>
          </a:p>
          <a:p>
            <a:pPr algn="ctr">
              <a:lnSpc>
                <a:spcPct val="2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서울과학기술대학교 컴퓨터공학과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육군 정보보호병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D8B71D-2063-4DF7-BD24-71A9EDD75081}"/>
              </a:ext>
            </a:extLst>
          </p:cNvPr>
          <p:cNvSpPr txBox="1"/>
          <p:nvPr/>
        </p:nvSpPr>
        <p:spPr>
          <a:xfrm>
            <a:off x="9078729" y="4861924"/>
            <a:ext cx="2699717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u="sng" dirty="0">
                <a:solidFill>
                  <a:prstClr val="black">
                    <a:lumMod val="65000"/>
                    <a:lumOff val="35000"/>
                  </a:prstClr>
                </a:solidFill>
                <a:cs typeface="Aharoni" panose="02010803020104030203" pitchFamily="2" charset="-79"/>
              </a:rPr>
              <a:t>조동현 팀장</a:t>
            </a:r>
            <a:endParaRPr lang="en-US" altLang="ko-KR" b="1" u="sng" dirty="0">
              <a:solidFill>
                <a:prstClr val="black">
                  <a:lumMod val="85000"/>
                  <a:lumOff val="15000"/>
                </a:prstClr>
              </a:solidFill>
              <a:cs typeface="Aharoni" panose="02010803020104030203" pitchFamily="2" charset="-79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세종대학교 지능기전공학부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  <a:p>
            <a:pPr algn="ctr"/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cs typeface="Aharoni" panose="02010803020104030203" pitchFamily="2" charset="-79"/>
              </a:rPr>
              <a:t>육군 위성접속병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cs typeface="Aharoni" panose="02010803020104030203" pitchFamily="2" charset="-79"/>
            </a:endParaRPr>
          </a:p>
        </p:txBody>
      </p:sp>
      <p:sp>
        <p:nvSpPr>
          <p:cNvPr id="23" name="육각형 22">
            <a:extLst>
              <a:ext uri="{FF2B5EF4-FFF2-40B4-BE49-F238E27FC236}">
                <a16:creationId xmlns:a16="http://schemas.microsoft.com/office/drawing/2014/main" id="{7A06BC8F-0B95-4275-8BF9-0E7FAC83175B}"/>
              </a:ext>
            </a:extLst>
          </p:cNvPr>
          <p:cNvSpPr/>
          <p:nvPr/>
        </p:nvSpPr>
        <p:spPr>
          <a:xfrm rot="16200000">
            <a:off x="4434967" y="1153692"/>
            <a:ext cx="3867470" cy="3354198"/>
          </a:xfrm>
          <a:prstGeom prst="hexagon">
            <a:avLst>
              <a:gd name="adj" fmla="val 30139"/>
              <a:gd name="vf" fmla="val 115470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52B3B79-7589-47D6-8EF6-A06A129BB627}"/>
              </a:ext>
            </a:extLst>
          </p:cNvPr>
          <p:cNvCxnSpPr>
            <a:cxnSpLocks/>
            <a:stCxn id="23" idx="4"/>
            <a:endCxn id="13" idx="4"/>
          </p:cNvCxnSpPr>
          <p:nvPr/>
        </p:nvCxnSpPr>
        <p:spPr>
          <a:xfrm flipH="1">
            <a:off x="2829074" y="3753604"/>
            <a:ext cx="1862530" cy="8289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2EF0118-12B8-443C-98A2-59D720728933}"/>
              </a:ext>
            </a:extLst>
          </p:cNvPr>
          <p:cNvCxnSpPr>
            <a:cxnSpLocks/>
            <a:stCxn id="23" idx="2"/>
            <a:endCxn id="35" idx="4"/>
          </p:cNvCxnSpPr>
          <p:nvPr/>
        </p:nvCxnSpPr>
        <p:spPr>
          <a:xfrm>
            <a:off x="8045800" y="3753604"/>
            <a:ext cx="1804695" cy="9071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15C3314B-F15D-4F90-BAB0-C7BFFB5901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80" y="1000873"/>
            <a:ext cx="3659836" cy="3659836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5A847D4-38DA-4D12-A9C4-9534FF807FED}"/>
              </a:ext>
            </a:extLst>
          </p:cNvPr>
          <p:cNvSpPr/>
          <p:nvPr/>
        </p:nvSpPr>
        <p:spPr>
          <a:xfrm>
            <a:off x="1798226" y="2476660"/>
            <a:ext cx="2061695" cy="210589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1" b="-3789"/>
            </a:stretch>
          </a:blip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C152B20-76FC-47BD-99F3-A885BE3D5682}"/>
              </a:ext>
            </a:extLst>
          </p:cNvPr>
          <p:cNvSpPr/>
          <p:nvPr/>
        </p:nvSpPr>
        <p:spPr>
          <a:xfrm>
            <a:off x="8819647" y="2554814"/>
            <a:ext cx="2061695" cy="2105895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77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카톡짤방모음]슬픈개구리짤/pepe/카톡짤/웃긴카톡짤방모음/빡칠때짤방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78" y="2124075"/>
            <a:ext cx="4876800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사각형 설명선 25">
            <a:extLst>
              <a:ext uri="{FF2B5EF4-FFF2-40B4-BE49-F238E27FC236}">
                <a16:creationId xmlns:a16="http://schemas.microsoft.com/office/drawing/2014/main" id="{A5F338EB-6FE2-457F-A7A5-83518526883A}"/>
              </a:ext>
            </a:extLst>
          </p:cNvPr>
          <p:cNvSpPr/>
          <p:nvPr/>
        </p:nvSpPr>
        <p:spPr>
          <a:xfrm>
            <a:off x="4921118" y="756920"/>
            <a:ext cx="6931357" cy="2672080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위 사례를 전부 해결 할 수 있는 좋은 방법은 없을까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3869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4" descr="카톡짤방모음]슬픈개구리짤/pepe/카톡짤/웃긴카톡짤방모음/빡칠때짤방 : 네이버 블로그">
            <a:extLst>
              <a:ext uri="{FF2B5EF4-FFF2-40B4-BE49-F238E27FC236}">
                <a16:creationId xmlns:a16="http://schemas.microsoft.com/office/drawing/2014/main" id="{A8E495E0-B1AF-4853-A60E-2A87FA269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5388" y1="95337" x2="16792" y2="93782"/>
                        <a14:foregroundMark x1="1253" y1="93264" x2="53634" y2="99223"/>
                        <a14:foregroundMark x1="59900" y1="96373" x2="61905" y2="92487"/>
                        <a14:foregroundMark x1="14787" y1="97927" x2="20301" y2="98964"/>
                        <a14:foregroundMark x1="69925" y1="96632" x2="69925" y2="96632"/>
                        <a14:foregroundMark x1="68421" y1="93264" x2="68421" y2="93264"/>
                        <a14:foregroundMark x1="64411" y1="97150" x2="64411" y2="97150"/>
                        <a14:foregroundMark x1="64160" y1="94041" x2="64160" y2="94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780" b="2"/>
          <a:stretch/>
        </p:blipFill>
        <p:spPr bwMode="auto">
          <a:xfrm>
            <a:off x="0" y="755008"/>
            <a:ext cx="6196317" cy="610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F1D5FB-DA71-431B-9C2F-F25A82E10E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2" r="4967" b="-3"/>
          <a:stretch/>
        </p:blipFill>
        <p:spPr>
          <a:xfrm>
            <a:off x="5737184" y="0"/>
            <a:ext cx="63627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63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DAA04B6-E177-4DDB-BAC3-59D08171C2AC}"/>
              </a:ext>
            </a:extLst>
          </p:cNvPr>
          <p:cNvSpPr/>
          <p:nvPr/>
        </p:nvSpPr>
        <p:spPr>
          <a:xfrm>
            <a:off x="1540533" y="1546591"/>
            <a:ext cx="2487353" cy="2643444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C08C643-DDD6-45BB-BA3A-78F4C4918AAC}"/>
              </a:ext>
            </a:extLst>
          </p:cNvPr>
          <p:cNvSpPr/>
          <p:nvPr/>
        </p:nvSpPr>
        <p:spPr>
          <a:xfrm>
            <a:off x="9237905" y="1511059"/>
            <a:ext cx="2591422" cy="267897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7550" t="8438" r="7550" b="6662"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75754B0-29D1-4568-B992-5355051414BD}"/>
              </a:ext>
            </a:extLst>
          </p:cNvPr>
          <p:cNvSpPr/>
          <p:nvPr/>
        </p:nvSpPr>
        <p:spPr>
          <a:xfrm>
            <a:off x="5221387" y="1511057"/>
            <a:ext cx="2823018" cy="267897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5C47FAF-48B5-4F0C-BD10-5DF7B73D4636}"/>
              </a:ext>
            </a:extLst>
          </p:cNvPr>
          <p:cNvSpPr/>
          <p:nvPr/>
        </p:nvSpPr>
        <p:spPr>
          <a:xfrm>
            <a:off x="678422" y="4356663"/>
            <a:ext cx="4125072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마스크 미착용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오착용 식별 증가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569058-11AF-4CB3-B2AC-72CC6EE30323}"/>
              </a:ext>
            </a:extLst>
          </p:cNvPr>
          <p:cNvSpPr/>
          <p:nvPr/>
        </p:nvSpPr>
        <p:spPr>
          <a:xfrm>
            <a:off x="4997713" y="4355079"/>
            <a:ext cx="3543096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고열환자 발생시 전파에 시간 소요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B88BEFA-E1B3-4D3D-AD0A-F9F2688D7435}"/>
              </a:ext>
            </a:extLst>
          </p:cNvPr>
          <p:cNvSpPr/>
          <p:nvPr/>
        </p:nvSpPr>
        <p:spPr>
          <a:xfrm>
            <a:off x="9064285" y="4355079"/>
            <a:ext cx="2938662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내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최고 온도 반환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6EE7E1-D12A-4CAE-A9B9-207429A5B32D}"/>
              </a:ext>
            </a:extLst>
          </p:cNvPr>
          <p:cNvCxnSpPr/>
          <p:nvPr/>
        </p:nvCxnSpPr>
        <p:spPr>
          <a:xfrm>
            <a:off x="4803494" y="1817225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13D1EF9-5849-4E1D-9CB7-0B893E110658}"/>
              </a:ext>
            </a:extLst>
          </p:cNvPr>
          <p:cNvCxnSpPr/>
          <p:nvPr/>
        </p:nvCxnSpPr>
        <p:spPr>
          <a:xfrm>
            <a:off x="8889357" y="1817225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679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136926-A728-4D01-9D9A-B5E9A778ABDB}"/>
              </a:ext>
            </a:extLst>
          </p:cNvPr>
          <p:cNvSpPr/>
          <p:nvPr/>
        </p:nvSpPr>
        <p:spPr>
          <a:xfrm>
            <a:off x="914400" y="4977886"/>
            <a:ext cx="11277600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rPr>
              <a:t>실시간 마스크 착용 검출로 예방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highlight>
                <a:srgbClr val="FFFF00"/>
              </a:highlight>
            </a:endParaRPr>
          </a:p>
        </p:txBody>
      </p:sp>
      <p:pic>
        <p:nvPicPr>
          <p:cNvPr id="18" name="그림 17" descr="클립아트이(가) 표시된 사진&#10;&#10;자동 생성된 설명">
            <a:extLst>
              <a:ext uri="{FF2B5EF4-FFF2-40B4-BE49-F238E27FC236}">
                <a16:creationId xmlns:a16="http://schemas.microsoft.com/office/drawing/2014/main" id="{A5BD409D-E1F5-47C4-A8A3-45AA49299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>
            <a:off x="4706360" y="920177"/>
            <a:ext cx="3693679" cy="36937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C73E68-1750-414D-A76C-99AE33E65DFC}"/>
              </a:ext>
            </a:extLst>
          </p:cNvPr>
          <p:cNvSpPr/>
          <p:nvPr/>
        </p:nvSpPr>
        <p:spPr>
          <a:xfrm rot="803742">
            <a:off x="1557600" y="2294394"/>
            <a:ext cx="999120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마스크 미착용으로 인한 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511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B3598BE-02B0-4E3A-91A6-387C0943A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5533" y="489656"/>
            <a:ext cx="2948546" cy="3744741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7A478AF-6FC4-469D-BF75-49BD886E0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46" b="100000" l="0" r="100000">
                        <a14:foregroundMark x1="88724" y1="52336" x2="88724" y2="52336"/>
                        <a14:foregroundMark x1="68843" y1="55374" x2="68843" y2="55374"/>
                        <a14:foregroundMark x1="37389" y1="54907" x2="37389" y2="54907"/>
                        <a14:foregroundMark x1="34125" y1="99065" x2="34125" y2="99065"/>
                      </a14:backgroundRemoval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69450" y="488112"/>
            <a:ext cx="2948546" cy="374474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61AF3BE-ED3D-4D84-A66B-526C65200E07}"/>
              </a:ext>
            </a:extLst>
          </p:cNvPr>
          <p:cNvSpPr/>
          <p:nvPr/>
        </p:nvSpPr>
        <p:spPr>
          <a:xfrm>
            <a:off x="914400" y="4174188"/>
            <a:ext cx="11277600" cy="268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rPr>
              <a:t>실시간 체온측정 및 고열 발생시 알림으로 예방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highlight>
                <a:srgbClr val="FFFF00"/>
              </a:highligh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A9F3130-455B-480D-98AD-6E2F6AE8AB7F}"/>
              </a:ext>
            </a:extLst>
          </p:cNvPr>
          <p:cNvSpPr/>
          <p:nvPr/>
        </p:nvSpPr>
        <p:spPr>
          <a:xfrm rot="803742">
            <a:off x="1557600" y="1671147"/>
            <a:ext cx="9991200" cy="2424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체온체크 규칙 미준수로 인한 집단감염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418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133E7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4400" y="-297973"/>
            <a:ext cx="11277600" cy="437674"/>
            <a:chOff x="4064000" y="-1"/>
            <a:chExt cx="8128000" cy="4232085"/>
          </a:xfrm>
        </p:grpSpPr>
        <p:sp>
          <p:nvSpPr>
            <p:cNvPr id="24" name="직사각형 23"/>
            <p:cNvSpPr/>
            <p:nvPr/>
          </p:nvSpPr>
          <p:spPr>
            <a:xfrm>
              <a:off x="4064000" y="-1"/>
              <a:ext cx="4064000" cy="4232085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128000" y="-1"/>
              <a:ext cx="4064000" cy="4232085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 배경 및 목적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D407EC5-E4D1-4C0E-B341-3AEAC3D4CB0D}"/>
              </a:ext>
            </a:extLst>
          </p:cNvPr>
          <p:cNvGrpSpPr/>
          <p:nvPr/>
        </p:nvGrpSpPr>
        <p:grpSpPr>
          <a:xfrm>
            <a:off x="3155623" y="779524"/>
            <a:ext cx="6687436" cy="4207948"/>
            <a:chOff x="1832189" y="1186608"/>
            <a:chExt cx="7864665" cy="5114925"/>
          </a:xfrm>
        </p:grpSpPr>
        <p:pic>
          <p:nvPicPr>
            <p:cNvPr id="8" name="그림 7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0DD24790-B9F8-4E77-AC1C-91A36ABD9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>
                          <a14:foregroundMark x1="18496" y1="85475" x2="18496" y2="85475"/>
                          <a14:foregroundMark x1="18496" y1="85475" x2="18496" y2="85475"/>
                          <a14:foregroundMark x1="52180" y1="87709" x2="52180" y2="87709"/>
                          <a14:foregroundMark x1="61504" y1="89572" x2="61504" y2="89572"/>
                          <a14:foregroundMark x1="74135" y1="88268" x2="74135" y2="88268"/>
                          <a14:foregroundMark x1="64211" y1="94413" x2="62105" y2="94413"/>
                          <a14:foregroundMark x1="37594" y1="91061" x2="34586" y2="91806"/>
                          <a14:foregroundMark x1="27519" y1="91806" x2="27519" y2="91806"/>
                          <a14:foregroundMark x1="11880" y1="92737" x2="11880" y2="92737"/>
                          <a14:foregroundMark x1="10977" y1="92737" x2="10075" y2="92737"/>
                          <a14:foregroundMark x1="8271" y1="85475" x2="8271" y2="84730"/>
                          <a14:foregroundMark x1="8872" y1="82309" x2="8872" y2="82309"/>
                          <a14:foregroundMark x1="37594" y1="91993" x2="37594" y2="91993"/>
                          <a14:foregroundMark x1="46015" y1="91993" x2="46015" y2="91993"/>
                          <a14:foregroundMark x1="50226" y1="91061" x2="50977" y2="91061"/>
                          <a14:foregroundMark x1="62857" y1="85102" x2="62857" y2="85102"/>
                          <a14:foregroundMark x1="68722" y1="80819" x2="68722" y2="80819"/>
                          <a14:foregroundMark x1="77895" y1="80261" x2="78346" y2="81564"/>
                          <a14:foregroundMark x1="79850" y1="90503" x2="79850" y2="90503"/>
                          <a14:foregroundMark x1="80150" y1="92924" x2="78346" y2="95531"/>
                          <a14:foregroundMark x1="78045" y1="95531" x2="78045" y2="95531"/>
                          <a14:foregroundMark x1="75038" y1="95158" x2="75038" y2="95158"/>
                          <a14:foregroundMark x1="72632" y1="95158" x2="72632" y2="95158"/>
                          <a14:foregroundMark x1="71729" y1="91434" x2="71729" y2="91434"/>
                          <a14:foregroundMark x1="56241" y1="92924" x2="55038" y2="93296"/>
                          <a14:foregroundMark x1="48571" y1="95158" x2="47218" y2="95531"/>
                          <a14:foregroundMark x1="40000" y1="95717" x2="37594" y2="96276"/>
                          <a14:foregroundMark x1="28722" y1="95903" x2="28120" y2="95903"/>
                          <a14:foregroundMark x1="24511" y1="95531" x2="18346" y2="95717"/>
                          <a14:foregroundMark x1="15188" y1="95717" x2="13985" y2="95717"/>
                          <a14:foregroundMark x1="7970" y1="95717" x2="7970" y2="95717"/>
                          <a14:foregroundMark x1="6165" y1="95903" x2="5564" y2="95903"/>
                          <a14:foregroundMark x1="4361" y1="95717" x2="4361" y2="95717"/>
                          <a14:foregroundMark x1="3459" y1="93482" x2="3459" y2="92179"/>
                          <a14:foregroundMark x1="4361" y1="87709" x2="4962" y2="87523"/>
                          <a14:foregroundMark x1="5113" y1="86220" x2="5113" y2="86220"/>
                          <a14:foregroundMark x1="6316" y1="83240" x2="6767" y2="82309"/>
                          <a14:foregroundMark x1="7970" y1="80633" x2="7970" y2="80633"/>
                          <a14:foregroundMark x1="10075" y1="77654" x2="10075" y2="77654"/>
                          <a14:foregroundMark x1="13684" y1="82495" x2="39398" y2="93482"/>
                          <a14:foregroundMark x1="26917" y1="88082" x2="49474" y2="91806"/>
                          <a14:foregroundMark x1="51278" y1="91434" x2="78045" y2="91806"/>
                          <a14:foregroundMark x1="69624" y1="96462" x2="77143" y2="85475"/>
                          <a14:foregroundMark x1="67519" y1="87337" x2="72481" y2="82495"/>
                          <a14:foregroundMark x1="82857" y1="46555" x2="85564" y2="39665"/>
                          <a14:foregroundMark x1="48421" y1="37616" x2="52481" y2="31099"/>
                          <a14:foregroundMark x1="46165" y1="31099" x2="59098" y2="43017"/>
                          <a14:foregroundMark x1="46767" y1="28864" x2="54286" y2="30912"/>
                          <a14:foregroundMark x1="42256" y1="29981" x2="59850" y2="30726"/>
                          <a14:foregroundMark x1="78045" y1="42644" x2="90075" y2="38175"/>
                          <a14:foregroundMark x1="9323" y1="95717" x2="56692" y2="94041"/>
                        </a14:backgroundRemoval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3597" y="1186608"/>
              <a:ext cx="6334125" cy="511492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0A174A-3320-416F-9B9D-5074A7EE2B32}"/>
                </a:ext>
              </a:extLst>
            </p:cNvPr>
            <p:cNvSpPr/>
            <p:nvPr/>
          </p:nvSpPr>
          <p:spPr>
            <a:xfrm rot="10800000">
              <a:off x="1832189" y="2127353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F942FE-9553-4B11-B881-9AE14EA37753}"/>
                </a:ext>
              </a:extLst>
            </p:cNvPr>
            <p:cNvSpPr/>
            <p:nvPr/>
          </p:nvSpPr>
          <p:spPr>
            <a:xfrm>
              <a:off x="9095406" y="4075216"/>
              <a:ext cx="601448" cy="1540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72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?</a:t>
              </a:r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82009C-44E8-4F54-B19F-A56E918E100E}"/>
              </a:ext>
            </a:extLst>
          </p:cNvPr>
          <p:cNvSpPr/>
          <p:nvPr/>
        </p:nvSpPr>
        <p:spPr>
          <a:xfrm>
            <a:off x="914400" y="4977886"/>
            <a:ext cx="11277600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prstClr val="black">
                    <a:lumMod val="75000"/>
                    <a:lumOff val="25000"/>
                  </a:prstClr>
                </a:solidFill>
                <a:highlight>
                  <a:srgbClr val="FFFF00"/>
                </a:highlight>
              </a:rPr>
              <a:t>얼굴영역 체온 반환 처리로 해결</a:t>
            </a:r>
            <a:endParaRPr lang="ko-KR" altLang="en-US" sz="3200" dirty="0">
              <a:solidFill>
                <a:prstClr val="black">
                  <a:lumMod val="75000"/>
                  <a:lumOff val="25000"/>
                </a:prstClr>
              </a:solidFill>
              <a:highlight>
                <a:srgbClr val="FFFF00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BDCFF5-E040-4346-B448-C076C37D964C}"/>
              </a:ext>
            </a:extLst>
          </p:cNvPr>
          <p:cNvSpPr/>
          <p:nvPr/>
        </p:nvSpPr>
        <p:spPr>
          <a:xfrm rot="803742">
            <a:off x="1557600" y="2294394"/>
            <a:ext cx="9991200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b="1" dirty="0">
                <a:solidFill>
                  <a:srgbClr val="FF0000"/>
                </a:solidFill>
              </a:rPr>
              <a:t>화면 내 최고 </a:t>
            </a:r>
            <a:r>
              <a:rPr lang="ko-KR" altLang="en-US" sz="5400" b="1" dirty="0" err="1">
                <a:solidFill>
                  <a:srgbClr val="FF0000"/>
                </a:solidFill>
              </a:rPr>
              <a:t>온도값만</a:t>
            </a:r>
            <a:r>
              <a:rPr lang="ko-KR" altLang="en-US" sz="5400" b="1" dirty="0">
                <a:solidFill>
                  <a:srgbClr val="FF0000"/>
                </a:solidFill>
              </a:rPr>
              <a:t> 반환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09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4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B7BBEC85-2542-444F-AA17-C46B469DCCF1}"/>
              </a:ext>
            </a:extLst>
          </p:cNvPr>
          <p:cNvSpPr/>
          <p:nvPr/>
        </p:nvSpPr>
        <p:spPr>
          <a:xfrm>
            <a:off x="1245039" y="1965881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8E8812E-A34D-4147-AB61-0C5B92DB0738}"/>
              </a:ext>
            </a:extLst>
          </p:cNvPr>
          <p:cNvSpPr/>
          <p:nvPr/>
        </p:nvSpPr>
        <p:spPr>
          <a:xfrm>
            <a:off x="9788644" y="1906533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4B166D6-1F9F-47D9-856A-7C7925D45DC2}"/>
              </a:ext>
            </a:extLst>
          </p:cNvPr>
          <p:cNvSpPr/>
          <p:nvPr/>
        </p:nvSpPr>
        <p:spPr>
          <a:xfrm>
            <a:off x="4171670" y="1930584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81CC6BF7-AB29-4596-B206-EB8B7E66F4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7150" y="2340225"/>
            <a:ext cx="1129666" cy="112966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41AC01D9-385F-433A-B41C-206D6C7A2798}"/>
              </a:ext>
            </a:extLst>
          </p:cNvPr>
          <p:cNvSpPr/>
          <p:nvPr/>
        </p:nvSpPr>
        <p:spPr>
          <a:xfrm>
            <a:off x="943064" y="4411175"/>
            <a:ext cx="2535402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마스크 착용 검출</a:t>
            </a:r>
            <a:endParaRPr lang="ko-KR" altLang="en-US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8DA41E-09B1-46DF-B744-4A8FC1FFC00A}"/>
              </a:ext>
            </a:extLst>
          </p:cNvPr>
          <p:cNvSpPr/>
          <p:nvPr/>
        </p:nvSpPr>
        <p:spPr>
          <a:xfrm>
            <a:off x="3643942" y="4395037"/>
            <a:ext cx="2815904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얼굴 영역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체온 측정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32FA264-78A9-4D89-9998-26D08A91F47F}"/>
              </a:ext>
            </a:extLst>
          </p:cNvPr>
          <p:cNvSpPr/>
          <p:nvPr/>
        </p:nvSpPr>
        <p:spPr>
          <a:xfrm>
            <a:off x="9343120" y="4411175"/>
            <a:ext cx="2848880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특이사항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즉각 알림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27BCBAF-7561-4CCA-B052-624D72995F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55"/>
          <a:stretch/>
        </p:blipFill>
        <p:spPr>
          <a:xfrm>
            <a:off x="4521953" y="2249060"/>
            <a:ext cx="1243219" cy="120096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CDBD4302-2B81-4B74-B7B4-7AAC432E4D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8673" y="2079978"/>
            <a:ext cx="1600162" cy="1600162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9F755179-457C-4787-964B-B4B59A725586}"/>
              </a:ext>
            </a:extLst>
          </p:cNvPr>
          <p:cNvSpPr/>
          <p:nvPr/>
        </p:nvSpPr>
        <p:spPr>
          <a:xfrm>
            <a:off x="6938092" y="1906533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prstClr val="white"/>
              </a:solidFill>
              <a:latin typeface="+mj-lt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B14B4F3-9EED-4FD1-8544-C9A91B96AA68}"/>
              </a:ext>
            </a:extLst>
          </p:cNvPr>
          <p:cNvSpPr/>
          <p:nvPr/>
        </p:nvSpPr>
        <p:spPr>
          <a:xfrm>
            <a:off x="6538767" y="4411175"/>
            <a:ext cx="2848880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이름표 인식을 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통한 신원파악</a:t>
            </a:r>
            <a:endParaRPr lang="en-US" altLang="ko-KR" sz="3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64FB4A6-E482-412E-93DF-DD5849FE9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3164" y="2275021"/>
            <a:ext cx="1210075" cy="1210075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39D86A-7CE0-4F9B-869E-D35D9F21062E}"/>
              </a:ext>
            </a:extLst>
          </p:cNvPr>
          <p:cNvCxnSpPr/>
          <p:nvPr/>
        </p:nvCxnSpPr>
        <p:spPr>
          <a:xfrm>
            <a:off x="3643942" y="1790130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C622F68-E3D5-47DD-AC4D-984D5F21A610}"/>
              </a:ext>
            </a:extLst>
          </p:cNvPr>
          <p:cNvCxnSpPr/>
          <p:nvPr/>
        </p:nvCxnSpPr>
        <p:spPr>
          <a:xfrm>
            <a:off x="6436698" y="1790130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4FAB76-1D82-43E3-A15D-175D9AE18051}"/>
              </a:ext>
            </a:extLst>
          </p:cNvPr>
          <p:cNvCxnSpPr/>
          <p:nvPr/>
        </p:nvCxnSpPr>
        <p:spPr>
          <a:xfrm>
            <a:off x="9457690" y="1790130"/>
            <a:ext cx="0" cy="432893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501C7F1-9B33-49E5-A750-EC66AADD793C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및 흐름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0315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4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AF00C7-AC07-4F76-AA60-0A0F054104AA}"/>
              </a:ext>
            </a:extLst>
          </p:cNvPr>
          <p:cNvSpPr/>
          <p:nvPr/>
        </p:nvSpPr>
        <p:spPr>
          <a:xfrm>
            <a:off x="888702" y="5359286"/>
            <a:ext cx="245639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마스크 검출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7491B-4FF8-4A56-8F9A-FB5F7109BD25}"/>
              </a:ext>
            </a:extLst>
          </p:cNvPr>
          <p:cNvSpPr/>
          <p:nvPr/>
        </p:nvSpPr>
        <p:spPr>
          <a:xfrm>
            <a:off x="4019868" y="5360870"/>
            <a:ext cx="222646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체온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체크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A42F9D-7211-4B5E-9083-85F99F38090C}"/>
              </a:ext>
            </a:extLst>
          </p:cNvPr>
          <p:cNvSpPr/>
          <p:nvPr/>
        </p:nvSpPr>
        <p:spPr>
          <a:xfrm>
            <a:off x="6810764" y="5359286"/>
            <a:ext cx="2541034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이름표</a:t>
            </a:r>
            <a:r>
              <a:rPr lang="en-US" altLang="ko-KR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32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검출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47A4867-9773-44DB-87B2-0CF0B78D7AF1}"/>
              </a:ext>
            </a:extLst>
          </p:cNvPr>
          <p:cNvSpPr/>
          <p:nvPr/>
        </p:nvSpPr>
        <p:spPr>
          <a:xfrm>
            <a:off x="3038354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FF0450F-2775-431B-A8DD-67FBAB6B1A72}"/>
              </a:ext>
            </a:extLst>
          </p:cNvPr>
          <p:cNvSpPr/>
          <p:nvPr/>
        </p:nvSpPr>
        <p:spPr>
          <a:xfrm>
            <a:off x="6264673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03A5266-D5D2-4D70-A2F8-8D514F3F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2" b="16969"/>
          <a:stretch/>
        </p:blipFill>
        <p:spPr>
          <a:xfrm>
            <a:off x="1094904" y="2168443"/>
            <a:ext cx="2135226" cy="2701256"/>
          </a:xfrm>
          <a:prstGeom prst="rect">
            <a:avLst/>
          </a:prstGeom>
        </p:spPr>
      </p:pic>
      <p:pic>
        <p:nvPicPr>
          <p:cNvPr id="4" name="그림 3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E9F25C6-0883-4492-8B5C-8E7C31DB2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1" r="5559" b="25137"/>
          <a:stretch/>
        </p:blipFill>
        <p:spPr>
          <a:xfrm>
            <a:off x="4019868" y="1978101"/>
            <a:ext cx="2380130" cy="2988668"/>
          </a:xfrm>
          <a:prstGeom prst="rect">
            <a:avLst/>
          </a:prstGeom>
        </p:spPr>
      </p:pic>
      <p:pic>
        <p:nvPicPr>
          <p:cNvPr id="7" name="그림 6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A26598EB-8F23-4634-9F11-038732B46C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6" t="37792" r="26377" b="55961"/>
          <a:stretch/>
        </p:blipFill>
        <p:spPr>
          <a:xfrm>
            <a:off x="7148150" y="3590463"/>
            <a:ext cx="1866263" cy="370521"/>
          </a:xfrm>
          <a:prstGeom prst="rect">
            <a:avLst/>
          </a:prstGeom>
        </p:spPr>
      </p:pic>
      <p:pic>
        <p:nvPicPr>
          <p:cNvPr id="9" name="그림 8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6A76B0CE-7B03-472B-A370-285FE78255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7"/>
          <a:stretch/>
        </p:blipFill>
        <p:spPr>
          <a:xfrm>
            <a:off x="9955451" y="1718151"/>
            <a:ext cx="2054128" cy="3391799"/>
          </a:xfrm>
          <a:prstGeom prst="rect">
            <a:avLst/>
          </a:prstGeom>
        </p:spPr>
      </p:pic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2DBBABA-3EAD-4827-9800-68B628A86CC5}"/>
              </a:ext>
            </a:extLst>
          </p:cNvPr>
          <p:cNvSpPr/>
          <p:nvPr/>
        </p:nvSpPr>
        <p:spPr>
          <a:xfrm>
            <a:off x="9014413" y="3431870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F579E21-9906-425D-B1D4-AE3D4ADAB449}"/>
              </a:ext>
            </a:extLst>
          </p:cNvPr>
          <p:cNvSpPr/>
          <p:nvPr/>
        </p:nvSpPr>
        <p:spPr>
          <a:xfrm>
            <a:off x="9869284" y="5359286"/>
            <a:ext cx="222646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알림 전송</a:t>
            </a:r>
            <a:endParaRPr lang="en-US" altLang="ko-KR" sz="3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73B88A0-B4E7-40D7-981A-2BF589CB8C35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및 흐름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160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4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AF00C7-AC07-4F76-AA60-0A0F054104AA}"/>
              </a:ext>
            </a:extLst>
          </p:cNvPr>
          <p:cNvSpPr/>
          <p:nvPr/>
        </p:nvSpPr>
        <p:spPr>
          <a:xfrm>
            <a:off x="996554" y="5174030"/>
            <a:ext cx="2226462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마스크 검출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검출하는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07491B-4FF8-4A56-8F9A-FB5F7109BD25}"/>
              </a:ext>
            </a:extLst>
          </p:cNvPr>
          <p:cNvSpPr/>
          <p:nvPr/>
        </p:nvSpPr>
        <p:spPr>
          <a:xfrm>
            <a:off x="4019868" y="5360870"/>
            <a:ext cx="2226462" cy="108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체온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체크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검출하는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</a:p>
          <a:p>
            <a:pPr algn="ctr">
              <a:lnSpc>
                <a:spcPct val="150000"/>
              </a:lnSpc>
            </a:pPr>
            <a:endParaRPr lang="ko-KR" altLang="en-US" sz="8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A42F9D-7211-4B5E-9083-85F99F38090C}"/>
              </a:ext>
            </a:extLst>
          </p:cNvPr>
          <p:cNvSpPr/>
          <p:nvPr/>
        </p:nvSpPr>
        <p:spPr>
          <a:xfrm>
            <a:off x="6799023" y="5359286"/>
            <a:ext cx="2226462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이름표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검출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컨검출하는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47A4867-9773-44DB-87B2-0CF0B78D7AF1}"/>
              </a:ext>
            </a:extLst>
          </p:cNvPr>
          <p:cNvSpPr/>
          <p:nvPr/>
        </p:nvSpPr>
        <p:spPr>
          <a:xfrm>
            <a:off x="3038354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FF0450F-2775-431B-A8DD-67FBAB6B1A72}"/>
              </a:ext>
            </a:extLst>
          </p:cNvPr>
          <p:cNvSpPr/>
          <p:nvPr/>
        </p:nvSpPr>
        <p:spPr>
          <a:xfrm>
            <a:off x="6264673" y="3519071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03A5266-D5D2-4D70-A2F8-8D514F3F4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2" b="16969"/>
          <a:stretch/>
        </p:blipFill>
        <p:spPr>
          <a:xfrm>
            <a:off x="1094904" y="2168443"/>
            <a:ext cx="2135226" cy="2701256"/>
          </a:xfrm>
          <a:prstGeom prst="rect">
            <a:avLst/>
          </a:prstGeom>
        </p:spPr>
      </p:pic>
      <p:pic>
        <p:nvPicPr>
          <p:cNvPr id="4" name="그림 3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CE9F25C6-0883-4492-8B5C-8E7C31DB23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1" r="5559" b="25137"/>
          <a:stretch/>
        </p:blipFill>
        <p:spPr>
          <a:xfrm>
            <a:off x="4019868" y="1978101"/>
            <a:ext cx="2380130" cy="2988668"/>
          </a:xfrm>
          <a:prstGeom prst="rect">
            <a:avLst/>
          </a:prstGeom>
        </p:spPr>
      </p:pic>
      <p:pic>
        <p:nvPicPr>
          <p:cNvPr id="7" name="그림 6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A26598EB-8F23-4634-9F11-038732B46C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6" t="37792" r="26377" b="55961"/>
          <a:stretch/>
        </p:blipFill>
        <p:spPr>
          <a:xfrm>
            <a:off x="7148150" y="3590463"/>
            <a:ext cx="1866263" cy="370521"/>
          </a:xfrm>
          <a:prstGeom prst="rect">
            <a:avLst/>
          </a:prstGeom>
        </p:spPr>
      </p:pic>
      <p:pic>
        <p:nvPicPr>
          <p:cNvPr id="9" name="그림 8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6A76B0CE-7B03-472B-A370-285FE78255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37"/>
          <a:stretch/>
        </p:blipFill>
        <p:spPr>
          <a:xfrm>
            <a:off x="9821227" y="1718151"/>
            <a:ext cx="2054128" cy="3391799"/>
          </a:xfrm>
          <a:prstGeom prst="rect">
            <a:avLst/>
          </a:prstGeom>
        </p:spPr>
      </p:pic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92DBBABA-3EAD-4827-9800-68B628A86CC5}"/>
              </a:ext>
            </a:extLst>
          </p:cNvPr>
          <p:cNvSpPr/>
          <p:nvPr/>
        </p:nvSpPr>
        <p:spPr>
          <a:xfrm>
            <a:off x="9014413" y="3431870"/>
            <a:ext cx="744559" cy="74455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dist="12700" algn="l" rotWithShape="0">
              <a:schemeClr val="bg1">
                <a:lumMod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F579E21-9906-425D-B1D4-AE3D4ADAB449}"/>
              </a:ext>
            </a:extLst>
          </p:cNvPr>
          <p:cNvSpPr/>
          <p:nvPr/>
        </p:nvSpPr>
        <p:spPr>
          <a:xfrm>
            <a:off x="9648893" y="5372491"/>
            <a:ext cx="2226462" cy="89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알림 전송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컨검출하는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모습 화면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캡쳐및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자세한 설명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A1E8D4B7-AC70-438F-9D9E-B2B23D5E1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041106"/>
            <a:ext cx="11330602" cy="51566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FCEF4E2-9850-4F3A-B577-E435271B6DCA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기능 및 흐름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1E7595-AA51-4FE9-AC5B-F5DE07F37FA9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자세한 내용은 매뉴얼을 참고 </a:t>
            </a:r>
            <a:r>
              <a:rPr lang="en-US" altLang="ko-KR" sz="280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en-US" altLang="ko-KR" sz="2800" dirty="0" err="1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7"/>
              </a:rPr>
              <a:t>링크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62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5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8872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CEF4E2-9850-4F3A-B577-E435271B6DCA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</a:t>
            </a: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 영상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3" name="온라인 미디어 2" title="[2020 군장병 공개 SW 온라인 해커톤] Co-vision 시연 영상">
            <a:hlinkClick r:id="" action="ppaction://media"/>
            <a:extLst>
              <a:ext uri="{FF2B5EF4-FFF2-40B4-BE49-F238E27FC236}">
                <a16:creationId xmlns:a16="http://schemas.microsoft.com/office/drawing/2014/main" id="{E6358E94-79E0-4BCF-B868-3C782080A1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27859" y="1010341"/>
            <a:ext cx="10316900" cy="58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"/>
            <a:ext cx="4064000" cy="4232085"/>
          </a:xfrm>
          <a:prstGeom prst="rect">
            <a:avLst/>
          </a:prstGeom>
          <a:solidFill>
            <a:srgbClr val="0D2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0" b="0" i="0" u="none" strike="noStrike" kern="1200" cap="none" spc="0" normalizeH="0" baseline="0" noProof="0" dirty="0">
                <a:ln>
                  <a:noFill/>
                </a:ln>
                <a:solidFill>
                  <a:srgbClr val="133E7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1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133E7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~2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133E7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64000" y="-1"/>
            <a:ext cx="4064000" cy="4232085"/>
          </a:xfrm>
          <a:prstGeom prst="rect">
            <a:avLst/>
          </a:prstGeom>
          <a:solidFill>
            <a:srgbClr val="63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0" dirty="0">
                <a:solidFill>
                  <a:srgbClr val="87D1CF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3</a:t>
            </a:r>
            <a:r>
              <a:rPr kumimoji="0" lang="en-US" altLang="ko-KR" sz="6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~5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87D1CF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128000" y="-1"/>
            <a:ext cx="4064000" cy="4232085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r>
              <a:rPr lang="en-US" altLang="ko-KR" sz="6000" dirty="0">
                <a:solidFill>
                  <a:srgbClr val="AF9B87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~7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74468" y="5525940"/>
            <a:ext cx="7043062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20’ Military Open SW </a:t>
            </a:r>
            <a:r>
              <a:rPr kumimoji="0" lang="en-US" altLang="ko-KR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Online Hackathon</a:t>
            </a:r>
          </a:p>
        </p:txBody>
      </p:sp>
      <p:sp>
        <p:nvSpPr>
          <p:cNvPr id="11" name="타원 10"/>
          <p:cNvSpPr/>
          <p:nvPr/>
        </p:nvSpPr>
        <p:spPr>
          <a:xfrm>
            <a:off x="1075056" y="3278776"/>
            <a:ext cx="1913888" cy="1913888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159890" y="3217844"/>
            <a:ext cx="2000220" cy="200022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136080" y="3258033"/>
            <a:ext cx="1919840" cy="19198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35871" y="541431"/>
            <a:ext cx="2920256" cy="1971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프로그램 기능 및 흐름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시연 영상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831379" y="541431"/>
            <a:ext cx="2657236" cy="1971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평가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기대 효과</a:t>
            </a:r>
            <a:endParaRPr lang="en-US" altLang="ko-KR" sz="20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장기적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개발 방향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71874" y="541431"/>
            <a:ext cx="2920253" cy="1510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기획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개발 배경 및 목적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513" y="3618522"/>
            <a:ext cx="1414112" cy="1210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04" y="3655036"/>
            <a:ext cx="1312992" cy="114230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87" y="3643850"/>
            <a:ext cx="1333502" cy="11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87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C6FB8-F6E1-48BD-89F7-537D254329F8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모서리가 둥근 사각형 설명선 74">
            <a:extLst>
              <a:ext uri="{FF2B5EF4-FFF2-40B4-BE49-F238E27FC236}">
                <a16:creationId xmlns:a16="http://schemas.microsoft.com/office/drawing/2014/main" id="{EE674123-1F21-46D9-A5C8-5AB205E1EC9B}"/>
              </a:ext>
            </a:extLst>
          </p:cNvPr>
          <p:cNvSpPr/>
          <p:nvPr/>
        </p:nvSpPr>
        <p:spPr>
          <a:xfrm>
            <a:off x="2296160" y="3961857"/>
            <a:ext cx="8404586" cy="2245904"/>
          </a:xfrm>
          <a:prstGeom prst="wedgeRoundRectCallout">
            <a:avLst>
              <a:gd name="adj1" fmla="val 64259"/>
              <a:gd name="adj2" fmla="val -47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buAutoNum type="alphaUcPeriod"/>
            </a:pP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코로나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  <a:t>19를 </a:t>
            </a:r>
            <a:r>
              <a:rPr lang="en-US" altLang="ko-KR" sz="4000" b="1" dirty="0" err="1">
                <a:solidFill>
                  <a:schemeClr val="accent5">
                    <a:lumMod val="75000"/>
                  </a:schemeClr>
                </a:solidFill>
              </a:rPr>
              <a:t>포함해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모든 </a:t>
            </a:r>
            <a:br>
              <a:rPr lang="en-US" altLang="ko-KR" sz="40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감염성 질병 </a:t>
            </a:r>
            <a:r>
              <a:rPr lang="ko-KR" altLang="en-US" sz="4000" b="1" dirty="0" err="1">
                <a:solidFill>
                  <a:schemeClr val="accent5">
                    <a:lumMod val="75000"/>
                  </a:schemeClr>
                </a:solidFill>
              </a:rPr>
              <a:t>상황시</a:t>
            </a:r>
            <a:r>
              <a:rPr lang="ko-KR" altLang="en-US" sz="4000" b="1" dirty="0">
                <a:solidFill>
                  <a:schemeClr val="accent5">
                    <a:lumMod val="75000"/>
                  </a:schemeClr>
                </a:solidFill>
              </a:rPr>
              <a:t> 사용 가능</a:t>
            </a:r>
            <a:endParaRPr lang="ko-KR" altLang="en-US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모서리가 둥근 사각형 설명선 25">
            <a:extLst>
              <a:ext uri="{FF2B5EF4-FFF2-40B4-BE49-F238E27FC236}">
                <a16:creationId xmlns:a16="http://schemas.microsoft.com/office/drawing/2014/main" id="{88083398-8505-4F73-B8FD-8C37550D4347}"/>
              </a:ext>
            </a:extLst>
          </p:cNvPr>
          <p:cNvSpPr/>
          <p:nvPr/>
        </p:nvSpPr>
        <p:spPr>
          <a:xfrm>
            <a:off x="1217727" y="1214834"/>
            <a:ext cx="6871048" cy="2036602"/>
          </a:xfrm>
          <a:prstGeom prst="wedgeRoundRectCallout">
            <a:avLst>
              <a:gd name="adj1" fmla="val -48301"/>
              <a:gd name="adj2" fmla="val 8218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Q.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코로나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19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상황 이후에는 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사용하기 힘든 것 아닌가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3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46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C6FB8-F6E1-48BD-89F7-537D254329F8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모서리가 둥근 사각형 설명선 25">
            <a:extLst>
              <a:ext uri="{FF2B5EF4-FFF2-40B4-BE49-F238E27FC236}">
                <a16:creationId xmlns:a16="http://schemas.microsoft.com/office/drawing/2014/main" id="{3769B3E3-48F1-4C97-85E8-9029AF3EDA48}"/>
              </a:ext>
            </a:extLst>
          </p:cNvPr>
          <p:cNvSpPr/>
          <p:nvPr/>
        </p:nvSpPr>
        <p:spPr>
          <a:xfrm>
            <a:off x="1217727" y="1214834"/>
            <a:ext cx="6871048" cy="2036602"/>
          </a:xfrm>
          <a:prstGeom prst="wedgeRoundRectCallout">
            <a:avLst>
              <a:gd name="adj1" fmla="val -48301"/>
              <a:gd name="adj2" fmla="val 8218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Q.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카메라 운용 방식과 </a:t>
            </a:r>
            <a:endParaRPr lang="en-US" altLang="ko-KR" sz="3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큰 차이점이 있는가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3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모서리가 둥근 사각형 설명선 74">
            <a:extLst>
              <a:ext uri="{FF2B5EF4-FFF2-40B4-BE49-F238E27FC236}">
                <a16:creationId xmlns:a16="http://schemas.microsoft.com/office/drawing/2014/main" id="{EE674123-1F21-46D9-A5C8-5AB205E1EC9B}"/>
              </a:ext>
            </a:extLst>
          </p:cNvPr>
          <p:cNvSpPr/>
          <p:nvPr/>
        </p:nvSpPr>
        <p:spPr>
          <a:xfrm>
            <a:off x="2296160" y="3961857"/>
            <a:ext cx="8404586" cy="2245904"/>
          </a:xfrm>
          <a:prstGeom prst="wedgeRoundRectCallout">
            <a:avLst>
              <a:gd name="adj1" fmla="val 64259"/>
              <a:gd name="adj2" fmla="val -47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buAutoNum type="alphaUcPeriod"/>
            </a:pP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</a:rPr>
              <a:t>자동화된 알림 기능으로 </a:t>
            </a:r>
            <a:r>
              <a:rPr lang="en-US" altLang="ko-KR" sz="3600" b="1" dirty="0">
                <a:solidFill>
                  <a:schemeClr val="accent5">
                    <a:lumMod val="75000"/>
                  </a:schemeClr>
                </a:solidFill>
              </a:rPr>
              <a:t>CCTV</a:t>
            </a:r>
            <a:r>
              <a:rPr lang="ko-KR" altLang="en-US" sz="3600" b="1" dirty="0">
                <a:solidFill>
                  <a:schemeClr val="accent5">
                    <a:lumMod val="75000"/>
                  </a:schemeClr>
                </a:solidFill>
              </a:rPr>
              <a:t>처럼 효율적인 감시 및 병력 운용 가능</a:t>
            </a:r>
          </a:p>
        </p:txBody>
      </p:sp>
    </p:spTree>
    <p:extLst>
      <p:ext uri="{BB962C8B-B14F-4D97-AF65-F5344CB8AC3E}">
        <p14:creationId xmlns:p14="http://schemas.microsoft.com/office/powerpoint/2010/main" val="1827443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C6FB8-F6E1-48BD-89F7-537D254329F8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모서리가 둥근 사각형 설명선 25">
            <a:extLst>
              <a:ext uri="{FF2B5EF4-FFF2-40B4-BE49-F238E27FC236}">
                <a16:creationId xmlns:a16="http://schemas.microsoft.com/office/drawing/2014/main" id="{3769B3E3-48F1-4C97-85E8-9029AF3EDA48}"/>
              </a:ext>
            </a:extLst>
          </p:cNvPr>
          <p:cNvSpPr/>
          <p:nvPr/>
        </p:nvSpPr>
        <p:spPr>
          <a:xfrm>
            <a:off x="1217726" y="1214834"/>
            <a:ext cx="7081321" cy="2036602"/>
          </a:xfrm>
          <a:prstGeom prst="wedgeRoundRectCallout">
            <a:avLst>
              <a:gd name="adj1" fmla="val -48301"/>
              <a:gd name="adj2" fmla="val 8218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Q.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기존에도 환자 발생시 바로 전파 및 조치가 이루어지지 않나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3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모서리가 둥근 사각형 설명선 74">
            <a:extLst>
              <a:ext uri="{FF2B5EF4-FFF2-40B4-BE49-F238E27FC236}">
                <a16:creationId xmlns:a16="http://schemas.microsoft.com/office/drawing/2014/main" id="{EE674123-1F21-46D9-A5C8-5AB205E1EC9B}"/>
              </a:ext>
            </a:extLst>
          </p:cNvPr>
          <p:cNvSpPr/>
          <p:nvPr/>
        </p:nvSpPr>
        <p:spPr>
          <a:xfrm>
            <a:off x="1990846" y="3861415"/>
            <a:ext cx="8709900" cy="2446788"/>
          </a:xfrm>
          <a:prstGeom prst="wedgeRoundRectCallout">
            <a:avLst>
              <a:gd name="adj1" fmla="val 64259"/>
              <a:gd name="adj2" fmla="val -47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buAutoNum type="alphaUcPeriod"/>
            </a:pP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상황 발생 시 자동으로 즉각적인 전파가 가능함에 따라 해부대 당직계통이 모두 일시에 알고</a:t>
            </a:r>
            <a:r>
              <a:rPr lang="en-US" altLang="ko-KR" sz="3200" b="1" dirty="0">
                <a:solidFill>
                  <a:schemeClr val="accent5">
                    <a:lumMod val="75000"/>
                  </a:schemeClr>
                </a:solidFill>
              </a:rPr>
              <a:t>, </a:t>
            </a: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조치 </a:t>
            </a:r>
            <a:r>
              <a:rPr lang="en-US" altLang="ko-KR" sz="3200" b="1" dirty="0" err="1">
                <a:solidFill>
                  <a:schemeClr val="accent5">
                    <a:lumMod val="75000"/>
                  </a:schemeClr>
                </a:solidFill>
              </a:rPr>
              <a:t>가능</a:t>
            </a:r>
            <a:endParaRPr lang="ko-KR" altLang="en-US" sz="3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886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6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C6FB8-F6E1-48BD-89F7-537D254329F8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모서리가 둥근 사각형 설명선 74">
            <a:extLst>
              <a:ext uri="{FF2B5EF4-FFF2-40B4-BE49-F238E27FC236}">
                <a16:creationId xmlns:a16="http://schemas.microsoft.com/office/drawing/2014/main" id="{EE674123-1F21-46D9-A5C8-5AB205E1EC9B}"/>
              </a:ext>
            </a:extLst>
          </p:cNvPr>
          <p:cNvSpPr/>
          <p:nvPr/>
        </p:nvSpPr>
        <p:spPr>
          <a:xfrm>
            <a:off x="2296160" y="3961857"/>
            <a:ext cx="8404586" cy="2245904"/>
          </a:xfrm>
          <a:prstGeom prst="wedgeRoundRectCallout">
            <a:avLst>
              <a:gd name="adj1" fmla="val 64259"/>
              <a:gd name="adj2" fmla="val -4792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buAutoNum type="alphaUcPeriod"/>
            </a:pP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직접 장병이 체크하는 것보다 </a:t>
            </a:r>
            <a:br>
              <a:rPr lang="en-US" altLang="ko-KR" sz="32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신뢰성 있는 마스크 착용 실태 및 </a:t>
            </a:r>
            <a:br>
              <a:rPr lang="en-US" altLang="ko-KR" sz="3200" b="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ko-KR" altLang="en-US" sz="3200" b="1" dirty="0">
                <a:solidFill>
                  <a:schemeClr val="accent5">
                    <a:lumMod val="75000"/>
                  </a:schemeClr>
                </a:solidFill>
              </a:rPr>
              <a:t>인원 별 체온 현황 제공 가능</a:t>
            </a:r>
          </a:p>
        </p:txBody>
      </p:sp>
      <p:sp>
        <p:nvSpPr>
          <p:cNvPr id="8" name="모서리가 둥근 사각형 설명선 25">
            <a:extLst>
              <a:ext uri="{FF2B5EF4-FFF2-40B4-BE49-F238E27FC236}">
                <a16:creationId xmlns:a16="http://schemas.microsoft.com/office/drawing/2014/main" id="{88083398-8505-4F73-B8FD-8C37550D4347}"/>
              </a:ext>
            </a:extLst>
          </p:cNvPr>
          <p:cNvSpPr/>
          <p:nvPr/>
        </p:nvSpPr>
        <p:spPr>
          <a:xfrm>
            <a:off x="1217726" y="1214834"/>
            <a:ext cx="7995721" cy="2036602"/>
          </a:xfrm>
          <a:prstGeom prst="wedgeRoundRectCallout">
            <a:avLst>
              <a:gd name="adj1" fmla="val -48301"/>
              <a:gd name="adj2" fmla="val 8218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Q. 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현재도 마스크 착용 실태를 점검하고 </a:t>
            </a:r>
            <a:r>
              <a:rPr lang="ko-KR" altLang="en-US" sz="36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체온체크표를</a:t>
            </a:r>
            <a:r>
              <a:rPr lang="ko-KR" altLang="en-US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이용중 이지 않나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?</a:t>
            </a:r>
            <a:endParaRPr lang="ko-KR" altLang="en-US" sz="36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5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70338"/>
            <a:ext cx="914400" cy="6968779"/>
          </a:xfrm>
          <a:prstGeom prst="rect">
            <a:avLst/>
          </a:prstGeom>
          <a:solidFill>
            <a:srgbClr val="887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7</a:t>
            </a:r>
            <a:endParaRPr kumimoji="0" lang="ko-KR" altLang="en-US" sz="12000" b="0" i="0" u="none" strike="noStrike" kern="1200" cap="none" spc="0" normalizeH="0" baseline="0" noProof="0" dirty="0">
              <a:ln>
                <a:noFill/>
              </a:ln>
              <a:solidFill>
                <a:srgbClr val="AF9B87"/>
              </a:solidFill>
              <a:effectLst/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D51C3C-2ACD-4708-9EE1-6FF55968A152}"/>
              </a:ext>
            </a:extLst>
          </p:cNvPr>
          <p:cNvGrpSpPr/>
          <p:nvPr/>
        </p:nvGrpSpPr>
        <p:grpSpPr>
          <a:xfrm>
            <a:off x="914400" y="-230820"/>
            <a:ext cx="12174854" cy="370522"/>
            <a:chOff x="1439352" y="-7384042"/>
            <a:chExt cx="10752648" cy="1122454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A2998C0-A72B-4F94-9BB5-8E622D3360AF}"/>
                </a:ext>
              </a:extLst>
            </p:cNvPr>
            <p:cNvSpPr/>
            <p:nvPr/>
          </p:nvSpPr>
          <p:spPr>
            <a:xfrm>
              <a:off x="1439352" y="-6846114"/>
              <a:ext cx="4980103" cy="10686620"/>
            </a:xfrm>
            <a:prstGeom prst="rect">
              <a:avLst/>
            </a:prstGeom>
            <a:solidFill>
              <a:srgbClr val="0D2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87D1CF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009196E-9F98-469E-9271-BA571F843B58}"/>
                </a:ext>
              </a:extLst>
            </p:cNvPr>
            <p:cNvSpPr/>
            <p:nvPr/>
          </p:nvSpPr>
          <p:spPr>
            <a:xfrm>
              <a:off x="6419455" y="-7384042"/>
              <a:ext cx="5772545" cy="11224518"/>
            </a:xfrm>
            <a:prstGeom prst="rect">
              <a:avLst/>
            </a:prstGeom>
            <a:solidFill>
              <a:srgbClr val="63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0" b="0" i="0" u="none" strike="noStrike" kern="1200" cap="none" spc="0" normalizeH="0" baseline="0" noProof="0" dirty="0">
                <a:ln>
                  <a:noFill/>
                </a:ln>
                <a:solidFill>
                  <a:srgbClr val="AF9B87"/>
                </a:solidFill>
                <a:effectLst/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endParaRPr>
            </a:p>
          </p:txBody>
        </p:sp>
      </p:grpSp>
      <p:sp>
        <p:nvSpPr>
          <p:cNvPr id="21" name="자유형 13">
            <a:extLst>
              <a:ext uri="{FF2B5EF4-FFF2-40B4-BE49-F238E27FC236}">
                <a16:creationId xmlns:a16="http://schemas.microsoft.com/office/drawing/2014/main" id="{5483A8DD-2668-47EC-98B7-6ACF76C709C6}"/>
              </a:ext>
            </a:extLst>
          </p:cNvPr>
          <p:cNvSpPr/>
          <p:nvPr/>
        </p:nvSpPr>
        <p:spPr>
          <a:xfrm>
            <a:off x="4581094" y="1216637"/>
            <a:ext cx="3370945" cy="5922732"/>
          </a:xfrm>
          <a:custGeom>
            <a:avLst/>
            <a:gdLst>
              <a:gd name="connsiteX0" fmla="*/ 436976 w 3370945"/>
              <a:gd name="connsiteY0" fmla="*/ 0 h 5922732"/>
              <a:gd name="connsiteX1" fmla="*/ 2933969 w 3370945"/>
              <a:gd name="connsiteY1" fmla="*/ 0 h 5922732"/>
              <a:gd name="connsiteX2" fmla="*/ 3370945 w 3370945"/>
              <a:gd name="connsiteY2" fmla="*/ 436976 h 5922732"/>
              <a:gd name="connsiteX3" fmla="*/ 3370945 w 3370945"/>
              <a:gd name="connsiteY3" fmla="*/ 5922732 h 5922732"/>
              <a:gd name="connsiteX4" fmla="*/ 0 w 3370945"/>
              <a:gd name="connsiteY4" fmla="*/ 5922732 h 5922732"/>
              <a:gd name="connsiteX5" fmla="*/ 0 w 3370945"/>
              <a:gd name="connsiteY5" fmla="*/ 436976 h 5922732"/>
              <a:gd name="connsiteX6" fmla="*/ 436976 w 3370945"/>
              <a:gd name="connsiteY6" fmla="*/ 0 h 592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0945" h="5922732">
                <a:moveTo>
                  <a:pt x="436976" y="0"/>
                </a:moveTo>
                <a:lnTo>
                  <a:pt x="2933969" y="0"/>
                </a:lnTo>
                <a:cubicBezTo>
                  <a:pt x="3175304" y="0"/>
                  <a:pt x="3370945" y="195641"/>
                  <a:pt x="3370945" y="436976"/>
                </a:cubicBezTo>
                <a:lnTo>
                  <a:pt x="3370945" y="5922732"/>
                </a:lnTo>
                <a:lnTo>
                  <a:pt x="0" y="5922732"/>
                </a:lnTo>
                <a:lnTo>
                  <a:pt x="0" y="436976"/>
                </a:lnTo>
                <a:cubicBezTo>
                  <a:pt x="0" y="195641"/>
                  <a:pt x="195641" y="0"/>
                  <a:pt x="436976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177800" dist="63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4">
            <a:extLst>
              <a:ext uri="{FF2B5EF4-FFF2-40B4-BE49-F238E27FC236}">
                <a16:creationId xmlns:a16="http://schemas.microsoft.com/office/drawing/2014/main" id="{4C3ACDA9-20EC-4B2C-8E68-AF3AA6149E67}"/>
              </a:ext>
            </a:extLst>
          </p:cNvPr>
          <p:cNvSpPr/>
          <p:nvPr/>
        </p:nvSpPr>
        <p:spPr>
          <a:xfrm>
            <a:off x="4713989" y="1687796"/>
            <a:ext cx="3105155" cy="17431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Train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모서리가 둥근 직사각형 29">
            <a:extLst>
              <a:ext uri="{FF2B5EF4-FFF2-40B4-BE49-F238E27FC236}">
                <a16:creationId xmlns:a16="http://schemas.microsoft.com/office/drawing/2014/main" id="{6054741B-F9FF-4A62-A426-DF907669C26D}"/>
              </a:ext>
            </a:extLst>
          </p:cNvPr>
          <p:cNvSpPr/>
          <p:nvPr/>
        </p:nvSpPr>
        <p:spPr>
          <a:xfrm>
            <a:off x="4713989" y="3430969"/>
            <a:ext cx="3105155" cy="1064993"/>
          </a:xfrm>
          <a:prstGeom prst="roundRect">
            <a:avLst>
              <a:gd name="adj" fmla="val 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Internal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Net</a:t>
            </a:r>
          </a:p>
        </p:txBody>
      </p:sp>
      <p:sp>
        <p:nvSpPr>
          <p:cNvPr id="24" name="모서리가 둥근 직사각형 30">
            <a:extLst>
              <a:ext uri="{FF2B5EF4-FFF2-40B4-BE49-F238E27FC236}">
                <a16:creationId xmlns:a16="http://schemas.microsoft.com/office/drawing/2014/main" id="{1B70DD30-56C3-4409-BD55-6B2704B36C7A}"/>
              </a:ext>
            </a:extLst>
          </p:cNvPr>
          <p:cNvSpPr/>
          <p:nvPr/>
        </p:nvSpPr>
        <p:spPr>
          <a:xfrm>
            <a:off x="4713989" y="4495962"/>
            <a:ext cx="3105155" cy="1043216"/>
          </a:xfrm>
          <a:prstGeom prst="roundRect">
            <a:avLst>
              <a:gd name="adj" fmla="val 0"/>
            </a:avLst>
          </a:prstGeom>
          <a:solidFill>
            <a:srgbClr val="9F9B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Figure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모서리가 둥근 직사각형 31">
            <a:extLst>
              <a:ext uri="{FF2B5EF4-FFF2-40B4-BE49-F238E27FC236}">
                <a16:creationId xmlns:a16="http://schemas.microsoft.com/office/drawing/2014/main" id="{64D6F87D-7A7C-4CE7-A662-3186EA4D81EE}"/>
              </a:ext>
            </a:extLst>
          </p:cNvPr>
          <p:cNvSpPr/>
          <p:nvPr/>
        </p:nvSpPr>
        <p:spPr>
          <a:xfrm>
            <a:off x="4713989" y="5539178"/>
            <a:ext cx="3105155" cy="1600191"/>
          </a:xfrm>
          <a:prstGeom prst="roundRect">
            <a:avLst>
              <a:gd name="adj" fmla="val 0"/>
            </a:avLst>
          </a:prstGeom>
          <a:solidFill>
            <a:srgbClr val="E14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4625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System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D527E1-EE3D-43ED-840D-D6D2122B9E9E}"/>
              </a:ext>
            </a:extLst>
          </p:cNvPr>
          <p:cNvSpPr txBox="1"/>
          <p:nvPr/>
        </p:nvSpPr>
        <p:spPr>
          <a:xfrm>
            <a:off x="991408" y="1658768"/>
            <a:ext cx="3350444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T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rain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</a:t>
            </a:r>
            <a:r>
              <a:rPr lang="ko-KR" altLang="en-US" sz="20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속적인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이용 및 훈련을 통해 향상된 이름표 인식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184FB-3CE9-41FC-AAB6-54E6EA571928}"/>
              </a:ext>
            </a:extLst>
          </p:cNvPr>
          <p:cNvSpPr txBox="1"/>
          <p:nvPr/>
        </p:nvSpPr>
        <p:spPr>
          <a:xfrm>
            <a:off x="8191280" y="2087451"/>
            <a:ext cx="3985648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</a:t>
            </a:r>
            <a:r>
              <a:rPr lang="en-US" altLang="ko-KR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nternal</a:t>
            </a:r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Net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국방망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등을 사용해 통제구역에서도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알림 받을 수 있도록 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CAA353-68C8-40EE-B2DD-228949945E20}"/>
              </a:ext>
            </a:extLst>
          </p:cNvPr>
          <p:cNvSpPr txBox="1"/>
          <p:nvPr/>
        </p:nvSpPr>
        <p:spPr>
          <a:xfrm>
            <a:off x="991409" y="4493082"/>
            <a:ext cx="3456790" cy="1448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F</a:t>
            </a:r>
            <a:r>
              <a:rPr lang="en-US" altLang="ko-KR" sz="3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igure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마스크 착용현황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온도 현황 등을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수치화해 부대별 비교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CF8B32-72CF-4548-AF34-03129B657FFB}"/>
              </a:ext>
            </a:extLst>
          </p:cNvPr>
          <p:cNvSpPr txBox="1"/>
          <p:nvPr/>
        </p:nvSpPr>
        <p:spPr>
          <a:xfrm>
            <a:off x="8191281" y="4584044"/>
            <a:ext cx="3985647" cy="1910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S</a:t>
            </a:r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ystem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기존 과학화출입통제체계와 통합 및 군 </a:t>
            </a:r>
            <a:r>
              <a:rPr lang="en-US" altLang="ko-KR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r>
              <a:rPr lang="ko-KR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와 연계해 신원 파악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신뢰성 증가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017358-69BD-4E6D-B119-E20D3999106F}"/>
              </a:ext>
            </a:extLst>
          </p:cNvPr>
          <p:cNvCxnSpPr/>
          <p:nvPr/>
        </p:nvCxnSpPr>
        <p:spPr>
          <a:xfrm rot="16200000">
            <a:off x="8479281" y="331464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A1E9DCB-F5FA-416D-8188-380ED678A96E}"/>
              </a:ext>
            </a:extLst>
          </p:cNvPr>
          <p:cNvCxnSpPr/>
          <p:nvPr/>
        </p:nvCxnSpPr>
        <p:spPr>
          <a:xfrm rot="16200000">
            <a:off x="8439595" y="633949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B956F05-66AA-4BBB-9872-7A78CFA66AF7}"/>
              </a:ext>
            </a:extLst>
          </p:cNvPr>
          <p:cNvCxnSpPr/>
          <p:nvPr/>
        </p:nvCxnSpPr>
        <p:spPr>
          <a:xfrm rot="16200000">
            <a:off x="4046557" y="435604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A9C9E1-23AD-46FD-A3D2-615AE926A138}"/>
              </a:ext>
            </a:extLst>
          </p:cNvPr>
          <p:cNvCxnSpPr/>
          <p:nvPr/>
        </p:nvCxnSpPr>
        <p:spPr>
          <a:xfrm rot="16200000">
            <a:off x="4046557" y="1511245"/>
            <a:ext cx="0" cy="57600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9C6FB8-F6E1-48BD-89F7-537D254329F8}"/>
              </a:ext>
            </a:extLst>
          </p:cNvPr>
          <p:cNvSpPr/>
          <p:nvPr/>
        </p:nvSpPr>
        <p:spPr>
          <a:xfrm>
            <a:off x="960700" y="0"/>
            <a:ext cx="5484781" cy="10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장기적 발전 방향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5658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F2BBF54-CBD2-4A22-A4D3-DEF9EB128CA8}"/>
              </a:ext>
            </a:extLst>
          </p:cNvPr>
          <p:cNvSpPr/>
          <p:nvPr/>
        </p:nvSpPr>
        <p:spPr>
          <a:xfrm>
            <a:off x="274320" y="1420335"/>
            <a:ext cx="11643360" cy="3608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자세한 내용은 </a:t>
            </a:r>
            <a:r>
              <a:rPr lang="en-US" altLang="ko-KR" sz="8000" b="1" dirty="0">
                <a:solidFill>
                  <a:schemeClr val="accent4"/>
                </a:solidFill>
                <a:highlight>
                  <a:srgbClr val="80808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0" b="1" dirty="0" err="1">
                <a:solidFill>
                  <a:schemeClr val="accent4"/>
                </a:solidFill>
                <a:highlight>
                  <a:srgbClr val="80808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GitBook</a:t>
            </a:r>
            <a:r>
              <a:rPr lang="en-US" altLang="ko-KR" sz="8000" b="1" dirty="0">
                <a:solidFill>
                  <a:schemeClr val="accent4"/>
                </a:solidFill>
                <a:highlight>
                  <a:srgbClr val="808080"/>
                </a:highligh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</a:t>
            </a:r>
            <a:r>
              <a:rPr lang="en-US" altLang="ko-KR" sz="8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참고해주세요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[</a:t>
            </a:r>
            <a:r>
              <a:rPr lang="en-US" altLang="ko-KR" sz="8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링크</a:t>
            </a:r>
            <a:r>
              <a:rPr lang="en-US" altLang="ko-KR" sz="8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2"/>
              </a:rPr>
              <a:t>]</a:t>
            </a:r>
            <a:endParaRPr lang="ko-KR" altLang="en-US" sz="8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5955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9AEF70D-537F-431B-9828-ABA28C059DE4}"/>
              </a:ext>
            </a:extLst>
          </p:cNvPr>
          <p:cNvGrpSpPr/>
          <p:nvPr/>
        </p:nvGrpSpPr>
        <p:grpSpPr>
          <a:xfrm>
            <a:off x="2533094" y="1818339"/>
            <a:ext cx="7125812" cy="2614765"/>
            <a:chOff x="4544865" y="2431797"/>
            <a:chExt cx="3232883" cy="1186283"/>
          </a:xfrm>
        </p:grpSpPr>
        <p:sp>
          <p:nvSpPr>
            <p:cNvPr id="4" name="TextBox 3"/>
            <p:cNvSpPr txBox="1"/>
            <p:nvPr/>
          </p:nvSpPr>
          <p:spPr>
            <a:xfrm>
              <a:off x="4719813" y="3141561"/>
              <a:ext cx="2882987" cy="30523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ctr">
              <a:no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333F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THANKS </a:t>
              </a:r>
              <a:r>
                <a:rPr lang="en-US" altLang="ko-KR" sz="4000" dirty="0">
                  <a:ln>
                    <a:solidFill>
                      <a:schemeClr val="tx1">
                        <a:lumMod val="75000"/>
                        <a:lumOff val="25000"/>
                        <a:alpha val="0"/>
                      </a:schemeClr>
                    </a:solidFill>
                  </a:ln>
                  <a:solidFill>
                    <a:srgbClr val="A877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FOR WATCHING</a:t>
              </a:r>
              <a:endParaRPr lang="ko-KR" altLang="en-US" sz="400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rgbClr val="A877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92971" y="2548421"/>
              <a:ext cx="2936674" cy="579930"/>
            </a:xfrm>
            <a:prstGeom prst="rect">
              <a:avLst/>
            </a:prstGeom>
          </p:spPr>
        </p:pic>
        <p:grpSp>
          <p:nvGrpSpPr>
            <p:cNvPr id="6" name="그룹 14"/>
            <p:cNvGrpSpPr>
              <a:grpSpLocks/>
            </p:cNvGrpSpPr>
            <p:nvPr/>
          </p:nvGrpSpPr>
          <p:grpSpPr bwMode="auto">
            <a:xfrm>
              <a:off x="4544865" y="2431797"/>
              <a:ext cx="3232883" cy="1186283"/>
              <a:chOff x="4961731" y="3599656"/>
              <a:chExt cx="2268537" cy="69548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4961731" y="3599656"/>
                <a:ext cx="226853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4961731" y="4295136"/>
                <a:ext cx="2268537" cy="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6175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CDFC94-29E3-4B72-A4F2-B88910E01C10}"/>
              </a:ext>
            </a:extLst>
          </p:cNvPr>
          <p:cNvSpPr/>
          <p:nvPr/>
        </p:nvSpPr>
        <p:spPr>
          <a:xfrm>
            <a:off x="756213" y="1802300"/>
            <a:ext cx="10679574" cy="207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現 군대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예시</a:t>
            </a:r>
            <a:endParaRPr kumimoji="0" lang="en-US" altLang="ko-KR" sz="9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276AD8-B313-4C9A-8A33-FECFCEA213FC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8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ECDFC94-29E3-4B72-A4F2-B88910E01C10}"/>
              </a:ext>
            </a:extLst>
          </p:cNvPr>
          <p:cNvSpPr/>
          <p:nvPr/>
        </p:nvSpPr>
        <p:spPr>
          <a:xfrm>
            <a:off x="3353609" y="1073095"/>
            <a:ext cx="5484781" cy="381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사례 </a:t>
            </a:r>
            <a:r>
              <a:rPr lang="en-US" altLang="ko-KR" sz="96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복도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E1ACA9-C94A-472E-ADE4-28870A85EA40}"/>
              </a:ext>
            </a:extLst>
          </p:cNvPr>
          <p:cNvSpPr/>
          <p:nvPr/>
        </p:nvSpPr>
        <p:spPr>
          <a:xfrm>
            <a:off x="3299381" y="6123107"/>
            <a:ext cx="8622543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이하 내용은 배경 설명을 위한 예시로 실제와 무관합니다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9182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5182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CA960869-8C49-45FF-85EB-42E4DF2EA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100000" l="0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448855" y="2304479"/>
            <a:ext cx="4732006" cy="4732006"/>
          </a:xfrm>
          <a:prstGeom prst="rect">
            <a:avLst/>
          </a:prstGeom>
        </p:spPr>
      </p:pic>
      <p:pic>
        <p:nvPicPr>
          <p:cNvPr id="14" name="그림 13" descr="클립아트이(가) 표시된 사진&#10;&#10;자동 생성된 설명">
            <a:extLst>
              <a:ext uri="{FF2B5EF4-FFF2-40B4-BE49-F238E27FC236}">
                <a16:creationId xmlns:a16="http://schemas.microsoft.com/office/drawing/2014/main" id="{3D1AA1C1-CA0D-4076-BC33-605200CA27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4912" y1="44419" x2="54912" y2="44419"/>
                        <a14:foregroundMark x1="84635" y1="43721" x2="84635" y2="43721"/>
                        <a14:foregroundMark x1="84635" y1="39070" x2="84635" y2="39070"/>
                        <a14:foregroundMark x1="82116" y1="45814" x2="82116" y2="45814"/>
                        <a14:foregroundMark x1="80605" y1="44186" x2="80605" y2="44186"/>
                        <a14:foregroundMark x1="38035" y1="96279" x2="38035" y2="96279"/>
                        <a14:foregroundMark x1="18388" y1="93488" x2="18388" y2="93488"/>
                        <a14:foregroundMark x1="6801" y1="95581" x2="6801" y2="95581"/>
                        <a14:foregroundMark x1="13098" y1="94419" x2="13098" y2="94419"/>
                        <a14:foregroundMark x1="24937" y1="93023" x2="24937" y2="93023"/>
                        <a14:foregroundMark x1="33501" y1="93023" x2="33501" y2="93023"/>
                        <a14:foregroundMark x1="50630" y1="95814" x2="50630" y2="95814"/>
                        <a14:foregroundMark x1="56927" y1="96279" x2="56927" y2="96279"/>
                        <a14:foregroundMark x1="64987" y1="96279" x2="64987" y2="96279"/>
                        <a14:foregroundMark x1="69270" y1="94884" x2="69270" y2="94884"/>
                        <a14:foregroundMark x1="69521" y1="94419" x2="69521" y2="94419"/>
                        <a14:foregroundMark x1="68010" y1="91395" x2="68010" y2="91395"/>
                        <a14:foregroundMark x1="40806" y1="98372" x2="40806" y2="98372"/>
                        <a14:foregroundMark x1="24937" y1="97442" x2="24937" y2="97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" t="-7320" r="-16967" b="104"/>
          <a:stretch/>
        </p:blipFill>
        <p:spPr>
          <a:xfrm flipH="1">
            <a:off x="8354212" y="3201964"/>
            <a:ext cx="3837788" cy="3837864"/>
          </a:xfrm>
          <a:prstGeom prst="rect">
            <a:avLst/>
          </a:prstGeom>
        </p:spPr>
      </p:pic>
      <p:sp>
        <p:nvSpPr>
          <p:cNvPr id="2" name="모서리가 둥근 사각형 설명선 25">
            <a:extLst>
              <a:ext uri="{FF2B5EF4-FFF2-40B4-BE49-F238E27FC236}">
                <a16:creationId xmlns:a16="http://schemas.microsoft.com/office/drawing/2014/main" id="{FF75C417-DDE5-4E2C-9C6C-14469E618B07}"/>
              </a:ext>
            </a:extLst>
          </p:cNvPr>
          <p:cNvSpPr/>
          <p:nvPr/>
        </p:nvSpPr>
        <p:spPr>
          <a:xfrm>
            <a:off x="2974163" y="1212560"/>
            <a:ext cx="5484780" cy="1271561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중위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마스크 착용해라</a:t>
            </a:r>
          </a:p>
        </p:txBody>
      </p:sp>
      <p:sp>
        <p:nvSpPr>
          <p:cNvPr id="3" name="모서리가 둥근 사각형 설명선 74">
            <a:extLst>
              <a:ext uri="{FF2B5EF4-FFF2-40B4-BE49-F238E27FC236}">
                <a16:creationId xmlns:a16="http://schemas.microsoft.com/office/drawing/2014/main" id="{EA20AC50-741A-4171-B955-E6B8121CF39B}"/>
              </a:ext>
            </a:extLst>
          </p:cNvPr>
          <p:cNvSpPr/>
          <p:nvPr/>
        </p:nvSpPr>
        <p:spPr>
          <a:xfrm>
            <a:off x="6273478" y="2858948"/>
            <a:ext cx="2736721" cy="944210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~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8F574A-5687-4EC5-B245-67B35DE44A78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261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30896D-0D20-41D0-8CE6-E204AE60480A}"/>
              </a:ext>
            </a:extLst>
          </p:cNvPr>
          <p:cNvSpPr/>
          <p:nvPr/>
        </p:nvSpPr>
        <p:spPr>
          <a:xfrm>
            <a:off x="2548378" y="1420335"/>
            <a:ext cx="7095244" cy="297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후</a:t>
            </a:r>
          </a:p>
        </p:txBody>
      </p:sp>
    </p:spTree>
    <p:extLst>
      <p:ext uri="{BB962C8B-B14F-4D97-AF65-F5344CB8AC3E}">
        <p14:creationId xmlns:p14="http://schemas.microsoft.com/office/powerpoint/2010/main" val="252517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1116" r="583" b="1116"/>
          <a:stretch/>
        </p:blipFill>
        <p:spPr bwMode="auto">
          <a:xfrm>
            <a:off x="0" y="-60585"/>
            <a:ext cx="12192000" cy="702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사각형 설명선 25">
            <a:extLst>
              <a:ext uri="{FF2B5EF4-FFF2-40B4-BE49-F238E27FC236}">
                <a16:creationId xmlns:a16="http://schemas.microsoft.com/office/drawing/2014/main" id="{FF75C417-DDE5-4E2C-9C6C-14469E618B07}"/>
              </a:ext>
            </a:extLst>
          </p:cNvPr>
          <p:cNvSpPr/>
          <p:nvPr/>
        </p:nvSpPr>
        <p:spPr>
          <a:xfrm>
            <a:off x="1834160" y="1006998"/>
            <a:ext cx="6025050" cy="1477124"/>
          </a:xfrm>
          <a:prstGeom prst="wedgeRoundRectCallout">
            <a:avLst>
              <a:gd name="adj1" fmla="val -37857"/>
              <a:gd name="adj2" fmla="val 89007"/>
              <a:gd name="adj3" fmla="val 16667"/>
            </a:avLst>
          </a:prstGeom>
          <a:solidFill>
            <a:srgbClr val="80CCC8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중위 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마스크 코 끝까지 착용해라</a:t>
            </a:r>
          </a:p>
        </p:txBody>
      </p:sp>
      <p:sp>
        <p:nvSpPr>
          <p:cNvPr id="3" name="모서리가 둥근 사각형 설명선 74">
            <a:extLst>
              <a:ext uri="{FF2B5EF4-FFF2-40B4-BE49-F238E27FC236}">
                <a16:creationId xmlns:a16="http://schemas.microsoft.com/office/drawing/2014/main" id="{EA20AC50-741A-4171-B955-E6B8121CF39B}"/>
              </a:ext>
            </a:extLst>
          </p:cNvPr>
          <p:cNvSpPr/>
          <p:nvPr/>
        </p:nvSpPr>
        <p:spPr>
          <a:xfrm>
            <a:off x="5653230" y="3088278"/>
            <a:ext cx="3356969" cy="1009160"/>
          </a:xfrm>
          <a:prstGeom prst="wedgeRoundRectCallout">
            <a:avLst>
              <a:gd name="adj1" fmla="val 69851"/>
              <a:gd name="adj2" fmla="val -1745"/>
              <a:gd name="adj3" fmla="val 16667"/>
            </a:avLst>
          </a:prstGeom>
          <a:solidFill>
            <a:srgbClr val="FFC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4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 더워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3B2F50-E5E2-4C8E-8E31-DB8F24039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6316" y1="82645" x2="26316" y2="82645"/>
                        <a14:foregroundMark x1="43062" y1="88017" x2="43062" y2="88017"/>
                        <a14:foregroundMark x1="23923" y1="76033" x2="23923" y2="76033"/>
                        <a14:foregroundMark x1="14833" y1="84711" x2="14833" y2="84711"/>
                        <a14:foregroundMark x1="56938" y1="80992" x2="56938" y2="80992"/>
                        <a14:foregroundMark x1="75598" y1="77686" x2="75598" y2="77686"/>
                        <a14:foregroundMark x1="78469" y1="66529" x2="78469" y2="66529"/>
                        <a14:foregroundMark x1="93780" y1="93388" x2="93780" y2="93388"/>
                        <a14:foregroundMark x1="71770" y1="97107" x2="71770" y2="97107"/>
                        <a14:foregroundMark x1="50239" y1="89256" x2="50239" y2="89256"/>
                        <a14:foregroundMark x1="33971" y1="78512" x2="33971" y2="78512"/>
                        <a14:foregroundMark x1="29187" y1="97521" x2="29187" y2="97521"/>
                        <a14:foregroundMark x1="4306" y1="95041" x2="4306" y2="95041"/>
                        <a14:foregroundMark x1="11483" y1="79752" x2="11483" y2="79752"/>
                        <a14:foregroundMark x1="15311" y1="71901" x2="15311" y2="71901"/>
                        <a14:foregroundMark x1="3828" y1="78926" x2="3828" y2="78926"/>
                        <a14:foregroundMark x1="18660" y1="90909" x2="18660" y2="90909"/>
                        <a14:foregroundMark x1="33014" y1="81405" x2="33014" y2="81405"/>
                        <a14:foregroundMark x1="30144" y1="68182" x2="30144" y2="68182"/>
                        <a14:foregroundMark x1="43062" y1="91322" x2="43062" y2="91322"/>
                        <a14:foregroundMark x1="43062" y1="91736" x2="43062" y2="91736"/>
                        <a14:foregroundMark x1="46411" y1="80165" x2="46411" y2="80165"/>
                        <a14:foregroundMark x1="39234" y1="90909" x2="39234" y2="90909"/>
                        <a14:foregroundMark x1="35407" y1="93388" x2="34450" y2="92975"/>
                        <a14:foregroundMark x1="41627" y1="76446" x2="41627" y2="76446"/>
                        <a14:foregroundMark x1="35407" y1="72727" x2="35407" y2="72727"/>
                        <a14:foregroundMark x1="64593" y1="81405" x2="64593" y2="81405"/>
                        <a14:foregroundMark x1="70813" y1="88843" x2="70813" y2="88843"/>
                        <a14:foregroundMark x1="69378" y1="70661" x2="69378" y2="70661"/>
                        <a14:foregroundMark x1="69378" y1="70661" x2="69378" y2="70661"/>
                        <a14:foregroundMark x1="71770" y1="66529" x2="71770" y2="66529"/>
                        <a14:foregroundMark x1="72249" y1="65702" x2="72249" y2="65702"/>
                        <a14:foregroundMark x1="85167" y1="73140" x2="85167" y2="73140"/>
                        <a14:foregroundMark x1="92823" y1="89256" x2="92823" y2="89256"/>
                        <a14:foregroundMark x1="92344" y1="90083" x2="92344" y2="90083"/>
                        <a14:foregroundMark x1="86603" y1="90909" x2="86603" y2="90909"/>
                        <a14:foregroundMark x1="75120" y1="92562" x2="75120" y2="92562"/>
                        <a14:foregroundMark x1="66986" y1="92562" x2="66986" y2="92562"/>
                        <a14:foregroundMark x1="61244" y1="92562" x2="61244" y2="92562"/>
                        <a14:foregroundMark x1="59330" y1="94628" x2="59330" y2="946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" t="294" r="-378" b="13342"/>
          <a:stretch/>
        </p:blipFill>
        <p:spPr>
          <a:xfrm>
            <a:off x="508444" y="2999516"/>
            <a:ext cx="3960084" cy="396008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1973477-DCF2-4097-B90D-F8639A4F8DE5}"/>
              </a:ext>
            </a:extLst>
          </p:cNvPr>
          <p:cNvGrpSpPr/>
          <p:nvPr/>
        </p:nvGrpSpPr>
        <p:grpSpPr>
          <a:xfrm>
            <a:off x="8255068" y="3118753"/>
            <a:ext cx="4045621" cy="3837864"/>
            <a:chOff x="6548188" y="2326070"/>
            <a:chExt cx="4045621" cy="3837864"/>
          </a:xfrm>
        </p:grpSpPr>
        <p:pic>
          <p:nvPicPr>
            <p:cNvPr id="12" name="그림 11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5D202D14-EFAC-42AD-B43C-5F4E339091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54912" y1="44419" x2="54912" y2="44419"/>
                          <a14:foregroundMark x1="84635" y1="43721" x2="84635" y2="43721"/>
                          <a14:foregroundMark x1="84635" y1="39070" x2="84635" y2="39070"/>
                          <a14:foregroundMark x1="82116" y1="45814" x2="82116" y2="45814"/>
                          <a14:foregroundMark x1="80605" y1="44186" x2="80605" y2="44186"/>
                          <a14:foregroundMark x1="38035" y1="96279" x2="38035" y2="96279"/>
                          <a14:foregroundMark x1="18388" y1="93488" x2="18388" y2="93488"/>
                          <a14:foregroundMark x1="6801" y1="95581" x2="6801" y2="95581"/>
                          <a14:foregroundMark x1="13098" y1="94419" x2="13098" y2="94419"/>
                          <a14:foregroundMark x1="24937" y1="93023" x2="24937" y2="93023"/>
                          <a14:foregroundMark x1="33501" y1="93023" x2="33501" y2="93023"/>
                          <a14:foregroundMark x1="50630" y1="95814" x2="50630" y2="95814"/>
                          <a14:foregroundMark x1="56927" y1="96279" x2="56927" y2="96279"/>
                          <a14:foregroundMark x1="64987" y1="96279" x2="64987" y2="96279"/>
                          <a14:foregroundMark x1="69270" y1="94884" x2="69270" y2="94884"/>
                          <a14:foregroundMark x1="69521" y1="94419" x2="69521" y2="94419"/>
                          <a14:foregroundMark x1="68010" y1="91395" x2="68010" y2="91395"/>
                          <a14:foregroundMark x1="40806" y1="98372" x2="40806" y2="98372"/>
                          <a14:foregroundMark x1="24937" y1="97442" x2="24937" y2="974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" t="-7320" r="-16967" b="104"/>
            <a:stretch/>
          </p:blipFill>
          <p:spPr>
            <a:xfrm flipH="1">
              <a:off x="6652105" y="2326070"/>
              <a:ext cx="3837788" cy="3837864"/>
            </a:xfrm>
            <a:prstGeom prst="rect">
              <a:avLst/>
            </a:prstGeom>
          </p:spPr>
        </p:pic>
        <p:pic>
          <p:nvPicPr>
            <p:cNvPr id="15" name="Picture 3" descr="C:\Users\CKIRUser\Desktop\마스크.jpg">
              <a:extLst>
                <a:ext uri="{FF2B5EF4-FFF2-40B4-BE49-F238E27FC236}">
                  <a16:creationId xmlns:a16="http://schemas.microsoft.com/office/drawing/2014/main" id="{D713B2D4-8D88-4ED3-8021-9CEA292C42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89778" l="0" r="100000">
                          <a14:foregroundMark x1="18667" y1="47111" x2="18667" y2="47111"/>
                          <a14:foregroundMark x1="23111" y1="38667" x2="23111" y2="38667"/>
                          <a14:foregroundMark x1="23556" y1="34222" x2="23556" y2="34222"/>
                          <a14:foregroundMark x1="24889" y1="37778" x2="24889" y2="37778"/>
                          <a14:foregroundMark x1="27556" y1="34667" x2="27556" y2="34667"/>
                          <a14:foregroundMark x1="28889" y1="29778" x2="28889" y2="29778"/>
                          <a14:foregroundMark x1="28000" y1="29778" x2="28000" y2="29778"/>
                          <a14:foregroundMark x1="28000" y1="31111" x2="27556" y2="32000"/>
                          <a14:foregroundMark x1="27556" y1="32000" x2="27556" y2="32000"/>
                          <a14:foregroundMark x1="27556" y1="32000" x2="27556" y2="32000"/>
                          <a14:foregroundMark x1="24444" y1="38222" x2="24444" y2="38222"/>
                          <a14:foregroundMark x1="24444" y1="38222" x2="24444" y2="38222"/>
                          <a14:foregroundMark x1="21778" y1="36889" x2="21778" y2="36889"/>
                          <a14:foregroundMark x1="21778" y1="36889" x2="21778" y2="36889"/>
                          <a14:foregroundMark x1="21778" y1="36889" x2="21778" y2="36889"/>
                          <a14:foregroundMark x1="25333" y1="60889" x2="25333" y2="60889"/>
                          <a14:foregroundMark x1="24000" y1="55556" x2="24000" y2="55556"/>
                          <a14:foregroundMark x1="24000" y1="55556" x2="24000" y2="55556"/>
                          <a14:foregroundMark x1="24000" y1="55556" x2="24000" y2="55556"/>
                          <a14:foregroundMark x1="24000" y1="63111" x2="24000" y2="64444"/>
                          <a14:foregroundMark x1="24889" y1="65778" x2="24889" y2="65778"/>
                          <a14:foregroundMark x1="24889" y1="65778" x2="24889" y2="65778"/>
                          <a14:foregroundMark x1="21333" y1="62222" x2="21333" y2="62222"/>
                          <a14:foregroundMark x1="21333" y1="62222" x2="21333" y2="62222"/>
                          <a14:foregroundMark x1="66222" y1="40444" x2="66222" y2="40444"/>
                          <a14:foregroundMark x1="67556" y1="40000" x2="67556" y2="40000"/>
                          <a14:foregroundMark x1="73333" y1="36444" x2="73333" y2="36444"/>
                          <a14:foregroundMark x1="76889" y1="36444" x2="76889" y2="36444"/>
                          <a14:foregroundMark x1="79111" y1="36444" x2="79111" y2="36444"/>
                          <a14:foregroundMark x1="82222" y1="41333" x2="82222" y2="41333"/>
                          <a14:foregroundMark x1="82667" y1="44000" x2="82667" y2="44000"/>
                          <a14:foregroundMark x1="81778" y1="48444" x2="81778" y2="48444"/>
                          <a14:foregroundMark x1="78667" y1="51556" x2="78667" y2="51556"/>
                          <a14:foregroundMark x1="76444" y1="55556" x2="75111" y2="56444"/>
                          <a14:foregroundMark x1="74222" y1="58222" x2="73778" y2="60000"/>
                          <a14:foregroundMark x1="69778" y1="62667" x2="69778" y2="62667"/>
                          <a14:foregroundMark x1="69333" y1="64444" x2="69333" y2="64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8188" y="4648200"/>
              <a:ext cx="4045621" cy="151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D977BFC7-26A3-43C2-9436-205376163ACB}"/>
              </a:ext>
            </a:extLst>
          </p:cNvPr>
          <p:cNvSpPr/>
          <p:nvPr/>
        </p:nvSpPr>
        <p:spPr>
          <a:xfrm>
            <a:off x="64274" y="-597665"/>
            <a:ext cx="5484781" cy="1761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</a:t>
            </a:r>
            <a:endParaRPr kumimoji="0" lang="en-US" altLang="ko-KR" sz="3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89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925786-83FD-4872-A20F-D2BA03FB3D4A}"/>
              </a:ext>
            </a:extLst>
          </p:cNvPr>
          <p:cNvSpPr/>
          <p:nvPr/>
        </p:nvSpPr>
        <p:spPr>
          <a:xfrm>
            <a:off x="2548378" y="1420335"/>
            <a:ext cx="7095244" cy="2971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138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분 후</a:t>
            </a:r>
          </a:p>
        </p:txBody>
      </p:sp>
    </p:spTree>
    <p:extLst>
      <p:ext uri="{BB962C8B-B14F-4D97-AF65-F5344CB8AC3E}">
        <p14:creationId xmlns:p14="http://schemas.microsoft.com/office/powerpoint/2010/main" val="41398690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598</Words>
  <Application>Microsoft Office PowerPoint</Application>
  <PresentationFormat>와이드스크린</PresentationFormat>
  <Paragraphs>172</Paragraphs>
  <Slides>36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나눔스퀘어 ExtraBold</vt:lpstr>
      <vt:lpstr>Arial</vt:lpstr>
      <vt:lpstr>야놀자 야체 B</vt:lpstr>
      <vt:lpstr>Century Gothic</vt:lpstr>
      <vt:lpstr>맑은 고딕</vt:lpstr>
      <vt:lpstr>나눔스퀘어</vt:lpstr>
      <vt:lpstr>1_Office 테마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허동준</dc:creator>
  <cp:lastModifiedBy>허동준</cp:lastModifiedBy>
  <cp:revision>16</cp:revision>
  <dcterms:created xsi:type="dcterms:W3CDTF">2020-11-01T09:29:06Z</dcterms:created>
  <dcterms:modified xsi:type="dcterms:W3CDTF">2020-11-02T10:32:49Z</dcterms:modified>
</cp:coreProperties>
</file>